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jpeg" ContentType="image/jpeg"/>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slideLayouts/slideLayout81.xml" ContentType="application/vnd.openxmlformats-officedocument.presentationml.slideLayout+xml"/>
  <Override PartName="/ppt/slideMasters/slideMaster11.xml" ContentType="application/vnd.openxmlformats-officedocument.presentationml.slideMaster+xml"/>
  <Override PartName="/ppt/theme/theme11.xml" ContentType="application/vnd.openxmlformats-officedocument.theme+xml"/>
  <Override PartName="/ppt/slideLayouts/slideLayout32.xml" ContentType="application/vnd.openxmlformats-officedocument.presentationml.slideLayout+xml"/>
  <Override PartName="/ppt/slideLayouts/slideLayout73.xml" ContentType="application/vnd.openxmlformats-officedocument.presentationml.slideLayout+xml"/>
  <Override PartName="/ppt/slideLayouts/slideLayout124.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67.xml" ContentType="application/vnd.openxmlformats-officedocument.presentationml.slideLayout+xml"/>
  <Override PartName="/ppt/slideLayouts/slideLayout118.xml" ContentType="application/vnd.openxmlformats-officedocument.presentationml.slideLayout+xml"/>
  <Override PartName="/ppt/slideLayouts/slideLayout59.xml" ContentType="application/vnd.openxmlformats-officedocument.presentationml.slideLayout+xml"/>
  <Override PartName="/ppt/slideLayouts/slideLayout1010.xml" ContentType="application/vnd.openxmlformats-officedocument.presentationml.slideLayout+xml"/>
  <Override PartName="/ppt/slideLayouts/slideLayout411.xml" ContentType="application/vnd.openxmlformats-officedocument.presentationml.slideLayout+xml"/>
  <Override PartName="/ppt/slideLayouts/slideLayout912.xml" ContentType="application/vnd.openxmlformats-officedocument.presentationml.slideLayout+xml"/>
  <Override PartName="/ppt/slides/slide122.xml" ContentType="application/vnd.openxmlformats-officedocument.presentationml.slide+xml"/>
  <Override PartName="/ppt/notesSlides/notesSlide11.xml" ContentType="application/vnd.openxmlformats-officedocument.presentationml.notesSlide+xml"/>
  <Override PartName="/ppt/notesMasters/notesMaster11.xml" ContentType="application/vnd.openxmlformats-officedocument.presentationml.notesMaster+xml"/>
  <Override PartName="/ppt/theme/theme22.xml" ContentType="application/vnd.openxmlformats-officedocument.theme+xml"/>
  <Override PartName="/ppt/tableStyles.xml" ContentType="application/vnd.openxmlformats-officedocument.presentationml.tableStyles+xml"/>
  <Override PartName="/ppt/slides/slide23.xml" ContentType="application/vnd.openxmlformats-officedocument.presentationml.slide+xml"/>
  <Override PartName="/customXml/item3.xml" ContentType="application/xml"/>
  <Override PartName="/customXml/itemProps31.xml" ContentType="application/vnd.openxmlformats-officedocument.customXmlProperties+xml"/>
  <Override PartName="/ppt/slides/slide64.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customXml/item22.xml" ContentType="application/xml"/>
  <Override PartName="/customXml/itemProps22.xml" ContentType="application/vnd.openxmlformats-officedocument.customXmlProperties+xml"/>
  <Override PartName="/ppt/slides/slide57.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slides/slide910.xml" ContentType="application/vnd.openxmlformats-officedocument.presentationml.slide+xml"/>
  <Override PartName="/customXml/item13.xml" ContentType="application/xml"/>
  <Override PartName="/customXml/itemProps13.xml" ContentType="application/vnd.openxmlformats-officedocument.customXmlProperties+xml"/>
  <Override PartName="/ppt/slides/slide311.xml" ContentType="application/vnd.openxmlformats-officedocument.presentationml.slide+xml"/>
  <Override PartName="/ppt/slides/slide812.xml" ContentType="application/vnd.openxmlformats-officedocument.presentationml.slide+xml"/>
  <Override PartName="/ppt/diagrams/layout11.xml" ContentType="application/vnd.openxmlformats-officedocument.drawingml.diagramLayout+xml"/>
  <Override PartName="/ppt/diagrams/data11.xml" ContentType="application/vnd.openxmlformats-officedocument.drawingml.diagramData+xml"/>
  <Override PartName="/ppt/diagrams/drawing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1"/>
  </p:sldMasterIdLst>
  <p:notesMasterIdLst>
    <p:notesMasterId r:id="rId14"/>
  </p:notesMasterIdLst>
  <p:sldIdLst>
    <p:sldId id="316" r:id="rId2"/>
    <p:sldId id="310" r:id="rId3"/>
    <p:sldId id="311" r:id="rId4"/>
    <p:sldId id="312" r:id="rId5"/>
    <p:sldId id="295" r:id="rId6"/>
    <p:sldId id="313" r:id="rId7"/>
    <p:sldId id="314" r:id="rId8"/>
    <p:sldId id="303" r:id="rId9"/>
    <p:sldId id="304" r:id="rId10"/>
    <p:sldId id="305" r:id="rId11"/>
    <p:sldId id="315"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5226" autoAdjust="0"/>
  </p:normalViewPr>
  <p:slideViewPr>
    <p:cSldViewPr snapToGrid="0">
      <p:cViewPr>
        <p:scale>
          <a:sx n="100" d="100"/>
          <a:sy n="100" d="100"/>
        </p:scale>
        <p:origin x="-542" y="-494"/>
      </p:cViewPr>
      <p:guideLst/>
    </p:cSldViewPr>
  </p:slideViewPr>
  <p:outlineViewPr>
    <p:cViewPr>
      <p:scale>
        <a:sx n="33" d="100"/>
        <a:sy n="33" d="100"/>
      </p:scale>
      <p:origin x="0" y="-3182"/>
    </p:cViewPr>
  </p:outlin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slide" Target="/ppt/slides/slide122.xml" Id="rId13" /><Relationship Type="http://schemas.openxmlformats.org/officeDocument/2006/relationships/tableStyles" Target="/ppt/tableStyles.xml" Id="rId18" /><Relationship Type="http://schemas.openxmlformats.org/officeDocument/2006/relationships/slide" Target="/ppt/slides/slide23.xml" Id="rId3" /><Relationship Type="http://schemas.openxmlformats.org/officeDocument/2006/relationships/customXml" Target="/customXml/item3.xml" Id="rId21" /><Relationship Type="http://schemas.openxmlformats.org/officeDocument/2006/relationships/slide" Target="/ppt/slides/slide64.xml" Id="rId7" /><Relationship Type="http://schemas.openxmlformats.org/officeDocument/2006/relationships/slide" Target="/ppt/slides/slide115.xml" Id="rId12" /><Relationship Type="http://schemas.openxmlformats.org/officeDocument/2006/relationships/theme" Target="/ppt/theme/theme11.xml" Id="rId17" /><Relationship Type="http://schemas.openxmlformats.org/officeDocument/2006/relationships/slide" Target="/ppt/slides/slide16.xml" Id="rId2" /><Relationship Type="http://schemas.openxmlformats.org/officeDocument/2006/relationships/viewProps" Target="/ppt/viewProps.xml" Id="rId16" /><Relationship Type="http://schemas.openxmlformats.org/officeDocument/2006/relationships/customXml" Target="/customXml/item22.xml" Id="rId20" /><Relationship Type="http://schemas.openxmlformats.org/officeDocument/2006/relationships/slideMaster" Target="/ppt/slideMasters/slideMaster11.xml" Id="rId1" /><Relationship Type="http://schemas.openxmlformats.org/officeDocument/2006/relationships/slide" Target="/ppt/slides/slide57.xml" Id="rId6" /><Relationship Type="http://schemas.openxmlformats.org/officeDocument/2006/relationships/slide" Target="/ppt/slides/slide108.xml" Id="rId11" /><Relationship Type="http://schemas.openxmlformats.org/officeDocument/2006/relationships/slide" Target="/ppt/slides/slide49.xml" Id="rId5" /><Relationship Type="http://schemas.openxmlformats.org/officeDocument/2006/relationships/presProps" Target="/ppt/presProps.xml" Id="rId15" /><Relationship Type="http://schemas.openxmlformats.org/officeDocument/2006/relationships/slide" Target="/ppt/slides/slide910.xml" Id="rId10" /><Relationship Type="http://schemas.openxmlformats.org/officeDocument/2006/relationships/customXml" Target="/customXml/item13.xml" Id="rId19" /><Relationship Type="http://schemas.openxmlformats.org/officeDocument/2006/relationships/slide" Target="/ppt/slides/slide311.xml" Id="rId4" /><Relationship Type="http://schemas.openxmlformats.org/officeDocument/2006/relationships/slide" Target="/ppt/slides/slide812.xml" Id="rId9" /><Relationship Type="http://schemas.openxmlformats.org/officeDocument/2006/relationships/notesMaster" Target="/ppt/notesMasters/notesMaster11.xml" Id="rId14" /></Relationships>
</file>

<file path=ppt/diagrams/colors1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dirty="0"/>
            <a:t>Title</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To start a presentation, go to the Slide Show tab, and select From Beginning.</a:t>
          </a:r>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5"/>
        </a:solidFill>
        <a:ln>
          <a:solidFill>
            <a:schemeClr val="accent5"/>
          </a:solidFill>
        </a:ln>
      </dgm:spPr>
      <dgm:t>
        <a:bodyPr/>
        <a:lstStyle/>
        <a:p>
          <a:r>
            <a:rPr lang="en-US" dirty="0"/>
            <a:t>Title</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3"/>
        </a:solidFill>
        <a:ln>
          <a:solidFill>
            <a:schemeClr val="accent3"/>
          </a:solidFill>
        </a:ln>
      </dgm:spPr>
      <dgm:t>
        <a:bodyPr/>
        <a:lstStyle/>
        <a:p>
          <a:r>
            <a:rPr lang="en-US" dirty="0"/>
            <a:t>Title</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During your presentation, the speaker notes are visible on your monitor, but aren't visible to the audience. </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4"/>
        </a:solidFill>
        <a:ln>
          <a:solidFill>
            <a:schemeClr val="accent4"/>
          </a:solidFill>
        </a:ln>
      </dgm:spPr>
      <dgm:t>
        <a:bodyPr/>
        <a:lstStyle/>
        <a:p>
          <a:r>
            <a:rPr lang="en-US" dirty="0"/>
            <a:t>Title</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dgm:spPr/>
      <dgm:t>
        <a:bodyPr/>
        <a:lstStyle/>
        <a:p>
          <a:r>
            <a:rPr lang="en-US" b="0" i="0" u="none" dirty="0"/>
            <a:t>The Notes pane is a box that appears below each slide. Tap it to add notes.</a:t>
          </a:r>
          <a:endParaRPr lang="en-US" dirty="0"/>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50F145FF-1B4A-4E07-9ABB-76FFB199D5FD}">
      <dgm:prSet/>
      <dgm:spPr/>
      <dgm:t>
        <a:bodyPr/>
        <a:lstStyle/>
        <a:p>
          <a:endParaRPr lang="en-US" dirty="0"/>
        </a:p>
      </dgm:t>
    </dgm:pt>
    <dgm:pt modelId="{D61F354C-F1F3-44E1-8FA0-A874E08A90B0}" type="parTrans" cxnId="{57A314E4-6E73-4100-AE2F-B6B1DCF0BA26}">
      <dgm:prSet/>
      <dgm:spPr/>
      <dgm:t>
        <a:bodyPr/>
        <a:lstStyle/>
        <a:p>
          <a:endParaRPr lang="en-US"/>
        </a:p>
      </dgm:t>
    </dgm:pt>
    <dgm:pt modelId="{0F3C59C2-16F8-4B1B-9CE4-B88B76F2A35E}" type="sibTrans" cxnId="{57A314E4-6E73-4100-AE2F-B6B1DCF0BA26}">
      <dgm:prSet/>
      <dgm:spPr/>
      <dgm:t>
        <a:bodyPr/>
        <a:lstStyle/>
        <a:p>
          <a:endParaRPr lang="en-US"/>
        </a:p>
      </dgm:t>
    </dgm:pt>
    <dgm:pt modelId="{4ABC8B09-04D6-410A-B33B-7083EDBBC3E5}">
      <dgm:prSet phldrT="[Text]"/>
      <dgm:spPr/>
      <dgm:t>
        <a:bodyPr/>
        <a:lstStyle/>
        <a:p>
          <a:r>
            <a:rPr lang="en-US" b="0" i="0" u="none" dirty="0"/>
            <a:t>Title </a:t>
          </a:r>
          <a:endParaRPr lang="en-US" dirty="0"/>
        </a:p>
      </dgm:t>
    </dgm:pt>
    <dgm:pt modelId="{9A49C2E2-9D16-4EEE-89AC-197B6C7B70F5}" type="parTrans" cxnId="{8E5B7744-E90A-413C-BF68-8E4023D95F6E}">
      <dgm:prSet/>
      <dgm:spPr/>
      <dgm:t>
        <a:bodyPr/>
        <a:lstStyle/>
        <a:p>
          <a:endParaRPr lang="en-US"/>
        </a:p>
      </dgm:t>
    </dgm:pt>
    <dgm:pt modelId="{1F57F171-4DB2-40BC-B40E-1217D4A48BCB}" type="sibTrans" cxnId="{8E5B7744-E90A-413C-BF68-8E4023D95F6E}">
      <dgm:prSet/>
      <dgm:spPr/>
      <dgm:t>
        <a:bodyPr/>
        <a:lstStyle/>
        <a:p>
          <a:endParaRPr lang="en-US"/>
        </a:p>
      </dgm:t>
    </dgm:pt>
    <dgm:pt modelId="{A698A6DB-E816-48EA-A973-9B34CCB1F3C2}">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5E2EA396-40D6-49E2-AEAD-44E668F86E4D}" type="parTrans" cxnId="{4065AA7A-DDDB-4BB6-96B9-AE186EDB8D37}">
      <dgm:prSet/>
      <dgm:spPr/>
      <dgm:t>
        <a:bodyPr/>
        <a:lstStyle/>
        <a:p>
          <a:endParaRPr lang="en-US"/>
        </a:p>
      </dgm:t>
    </dgm:pt>
    <dgm:pt modelId="{F2A542AE-4D65-4C87-A147-A665AC7C0369}" type="sibTrans" cxnId="{4065AA7A-DDDB-4BB6-96B9-AE186EDB8D37}">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5"/>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4"/>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BEBD1FE6-4E0F-41A3-9B77-921688BFFAA3}" type="pres">
      <dgm:prSet presAssocID="{A75B061E-69EA-487C-8330-1430DA0F139D}" presName="space" presStyleCnt="0"/>
      <dgm:spPr/>
    </dgm:pt>
    <dgm:pt modelId="{41386031-2E43-4A14-BC89-3B23271389B7}" type="pres">
      <dgm:prSet presAssocID="{4ABC8B09-04D6-410A-B33B-7083EDBBC3E5}" presName="composite" presStyleCnt="0"/>
      <dgm:spPr/>
    </dgm:pt>
    <dgm:pt modelId="{E929BB33-109D-44C0-82CA-031B393E0B8B}" type="pres">
      <dgm:prSet presAssocID="{4ABC8B09-04D6-410A-B33B-7083EDBBC3E5}" presName="L" presStyleLbl="solidFgAcc1" presStyleIdx="4" presStyleCnt="5">
        <dgm:presLayoutVars>
          <dgm:chMax val="0"/>
          <dgm:chPref val="0"/>
        </dgm:presLayoutVars>
      </dgm:prSet>
      <dgm:spPr/>
    </dgm:pt>
    <dgm:pt modelId="{76DF1867-CEEA-418D-89E8-3F579207B88C}" type="pres">
      <dgm:prSet presAssocID="{4ABC8B09-04D6-410A-B33B-7083EDBBC3E5}" presName="parTx" presStyleLbl="alignNode1" presStyleIdx="4" presStyleCnt="5">
        <dgm:presLayoutVars>
          <dgm:chMax val="0"/>
          <dgm:chPref val="0"/>
          <dgm:bulletEnabled val="1"/>
        </dgm:presLayoutVars>
      </dgm:prSet>
      <dgm:spPr/>
    </dgm:pt>
    <dgm:pt modelId="{134D638A-EE43-4A34-925A-B546D1034C5A}" type="pres">
      <dgm:prSet presAssocID="{4ABC8B09-04D6-410A-B33B-7083EDBBC3E5}" presName="desTx" presStyleLbl="revTx" presStyleIdx="4" presStyleCnt="5">
        <dgm:presLayoutVars>
          <dgm:chMax val="0"/>
          <dgm:chPref val="0"/>
          <dgm:bulletEnabled val="1"/>
        </dgm:presLayoutVars>
      </dgm:prSet>
      <dgm:spPr/>
    </dgm:pt>
    <dgm:pt modelId="{E17DA4BD-6F19-4F01-8C51-71769787DB21}" type="pres">
      <dgm:prSet presAssocID="{4ABC8B09-04D6-410A-B33B-7083EDBBC3E5}" presName="EmptyPlaceHolder" presStyleCnt="0"/>
      <dgm:spPr/>
    </dgm:pt>
  </dgm:ptLst>
  <dgm:cxnLst>
    <dgm:cxn modelId="{2B9E3E0F-5AD8-4A94-B237-F3BC44AC5325}" type="presOf" srcId="{AACEAFD5-63CF-4AFC-B46F-BE086C5D447C}" destId="{CA3A6A4E-2D39-41D2-A6B1-B590D0C452D2}"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1300B730-534A-4DE5-934C-BCC76BF33971}" type="presOf" srcId="{5EDA317F-AB2E-47DE-BA46-16FA60C3C561}" destId="{69ED255C-64AC-4764-BC2C-7679ECCC9FE9}"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D0643A62-A027-4529-9E49-74178FB968A8}" type="presOf" srcId="{50F145FF-1B4A-4E07-9ABB-76FFB199D5FD}" destId="{810D7AA7-A541-4507-BE7F-36CCF210089F}" srcOrd="0" destOrd="1" presId="urn:microsoft.com/office/officeart/2016/7/layout/AccentHomeChevronProcess"/>
    <dgm:cxn modelId="{8E5B7744-E90A-413C-BF68-8E4023D95F6E}" srcId="{55C0B14E-AEA6-48D3-A387-ED4A3A3BF840}" destId="{4ABC8B09-04D6-410A-B33B-7083EDBBC3E5}" srcOrd="4" destOrd="0" parTransId="{9A49C2E2-9D16-4EEE-89AC-197B6C7B70F5}" sibTransId="{1F57F171-4DB2-40BC-B40E-1217D4A48BCB}"/>
    <dgm:cxn modelId="{55492768-9A5E-4F74-AC7C-959C5C24EFD3}" srcId="{55C0B14E-AEA6-48D3-A387-ED4A3A3BF840}" destId="{D07AD3FD-84FF-467E-9693-752776549C61}" srcOrd="1" destOrd="0" parTransId="{7B691773-F524-4FAD-A272-BDF0B0C4370A}" sibTransId="{A8C9B7A9-BC2A-4753-B7F0-F2E361D95520}"/>
    <dgm:cxn modelId="{48EEF84C-92C4-4D7F-AFD4-9B0F69543DC2}" type="presOf" srcId="{F757DBC8-3670-4122-937A-47DB91C0F3FE}" destId="{1F1B09A6-DA7E-41D1-B8A6-E3B6E775E5C1}"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219EA357-E48B-4A91-91A7-8282DFF10601}" type="presOf" srcId="{55C0B14E-AEA6-48D3-A387-ED4A3A3BF840}" destId="{594BF422-752C-42F3-A230-3D0E6AE9A886}" srcOrd="0" destOrd="0" presId="urn:microsoft.com/office/officeart/2016/7/layout/AccentHomeChevronProcess"/>
    <dgm:cxn modelId="{4065AA7A-DDDB-4BB6-96B9-AE186EDB8D37}" srcId="{4ABC8B09-04D6-410A-B33B-7083EDBBC3E5}" destId="{A698A6DB-E816-48EA-A973-9B34CCB1F3C2}" srcOrd="0" destOrd="0" parTransId="{5E2EA396-40D6-49E2-AEAD-44E668F86E4D}" sibTransId="{F2A542AE-4D65-4C87-A147-A665AC7C0369}"/>
    <dgm:cxn modelId="{7939E785-B854-4489-AD67-81066DCDAD50}" type="presOf" srcId="{A698A6DB-E816-48EA-A973-9B34CCB1F3C2}" destId="{134D638A-EE43-4A34-925A-B546D1034C5A}" srcOrd="0" destOrd="0" presId="urn:microsoft.com/office/officeart/2016/7/layout/AccentHomeChevronProcess"/>
    <dgm:cxn modelId="{ED7BEC88-7D29-4DD0-9C9F-C3B9E4F127C6}" type="presOf" srcId="{349299C9-846E-4827-813A-349CCCE20782}" destId="{810D7AA7-A541-4507-BE7F-36CCF210089F}" srcOrd="0" destOrd="0" presId="urn:microsoft.com/office/officeart/2016/7/layout/AccentHomeChevronProcess"/>
    <dgm:cxn modelId="{F2674C8A-D80C-4D70-92EB-E39262E2617E}" type="presOf" srcId="{4ABC8B09-04D6-410A-B33B-7083EDBBC3E5}" destId="{76DF1867-CEEA-418D-89E8-3F579207B88C}"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87EFA3AF-DDF5-491C-BAB4-D2223BBF8209}" type="presOf" srcId="{D07AD3FD-84FF-467E-9693-752776549C61}" destId="{6C46E586-0364-4C52-98F9-74A7ACD803D1}" srcOrd="0" destOrd="0" presId="urn:microsoft.com/office/officeart/2016/7/layout/AccentHomeChevronProcess"/>
    <dgm:cxn modelId="{573898BA-750F-47C5-A386-D49B35B7FE02}" type="presOf" srcId="{4A6BB192-9983-4F48-BBC5-6E384EED7EC5}" destId="{FD7B29F2-0D66-4B4B-BC8A-82DA2357530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BF6E9FCC-2FE1-415F-B01C-2A183305A7CD}" type="presOf" srcId="{5D70EFF5-8B31-4A1F-AE44-51E4CF0013EB}" destId="{5E07F9E4-149C-4A89-848F-4ABDD305F0C5}" srcOrd="0" destOrd="0" presId="urn:microsoft.com/office/officeart/2016/7/layout/AccentHomeChevronProcess"/>
    <dgm:cxn modelId="{57A314E4-6E73-4100-AE2F-B6B1DCF0BA26}" srcId="{AACEAFD5-63CF-4AFC-B46F-BE086C5D447C}" destId="{50F145FF-1B4A-4E07-9ABB-76FFB199D5FD}" srcOrd="1" destOrd="0" parTransId="{D61F354C-F1F3-44E1-8FA0-A874E08A90B0}" sibTransId="{0F3C59C2-16F8-4B1B-9CE4-B88B76F2A35E}"/>
    <dgm:cxn modelId="{E3115EEA-DE9C-4F06-B8B3-BEB263D5F2B1}" srcId="{D71FC021-6A65-44D1-95B9-0E6C89079866}" destId="{4A6BB192-9983-4F48-BBC5-6E384EED7EC5}" srcOrd="0" destOrd="0" parTransId="{230A6E4A-6CED-4DC0-AEFE-6859FE07B658}" sibTransId="{0B568EC2-5D2A-4B00-8047-B7832F245B44}"/>
    <dgm:cxn modelId="{2679AAF0-5BEA-4D4C-981E-F52C6560E50B}" type="presOf" srcId="{D71FC021-6A65-44D1-95B9-0E6C89079866}" destId="{7A0B5EFC-88FB-4ED5-994F-D5F6584C2293}" srcOrd="0" destOrd="0" presId="urn:microsoft.com/office/officeart/2016/7/layout/AccentHomeChevronProcess"/>
    <dgm:cxn modelId="{34656FB6-F6E4-411A-96B0-7133ED39C071}" type="presParOf" srcId="{594BF422-752C-42F3-A230-3D0E6AE9A886}" destId="{F6A1B9E0-4B4A-47A4-A011-67526CEEA770}" srcOrd="0" destOrd="0" presId="urn:microsoft.com/office/officeart/2016/7/layout/AccentHomeChevronProcess"/>
    <dgm:cxn modelId="{1BFE7FF7-809C-415D-BA59-906CFDBE9DA7}" type="presParOf" srcId="{F6A1B9E0-4B4A-47A4-A011-67526CEEA770}" destId="{FA4E6E73-A3C8-4495-927B-8AADA5A74297}" srcOrd="0" destOrd="0" presId="urn:microsoft.com/office/officeart/2016/7/layout/AccentHomeChevronProcess"/>
    <dgm:cxn modelId="{42A6088F-94B8-47CF-8FE7-75837EE3A659}" type="presParOf" srcId="{F6A1B9E0-4B4A-47A4-A011-67526CEEA770}" destId="{CA3A6A4E-2D39-41D2-A6B1-B590D0C452D2}" srcOrd="1" destOrd="0" presId="urn:microsoft.com/office/officeart/2016/7/layout/AccentHomeChevronProcess"/>
    <dgm:cxn modelId="{D1F0A0F5-5DE6-4A18-BFE9-9218D18C7B8E}" type="presParOf" srcId="{F6A1B9E0-4B4A-47A4-A011-67526CEEA770}" destId="{810D7AA7-A541-4507-BE7F-36CCF210089F}" srcOrd="2" destOrd="0" presId="urn:microsoft.com/office/officeart/2016/7/layout/AccentHomeChevronProcess"/>
    <dgm:cxn modelId="{F1D8FD9D-5564-466D-BAC2-2E75F87EDAAB}" type="presParOf" srcId="{F6A1B9E0-4B4A-47A4-A011-67526CEEA770}" destId="{4F7CDD44-32F1-4759-861F-8DABEBBA8D89}" srcOrd="3" destOrd="0" presId="urn:microsoft.com/office/officeart/2016/7/layout/AccentHomeChevronProcess"/>
    <dgm:cxn modelId="{376F2534-368D-4967-8511-4C629F39E03E}" type="presParOf" srcId="{594BF422-752C-42F3-A230-3D0E6AE9A886}" destId="{C9A9B9EA-6A1D-4A13-9C7F-C112F25D2888}" srcOrd="1" destOrd="0" presId="urn:microsoft.com/office/officeart/2016/7/layout/AccentHomeChevronProcess"/>
    <dgm:cxn modelId="{31E16D61-D0E7-4035-9FAF-3B6A77C4246B}" type="presParOf" srcId="{594BF422-752C-42F3-A230-3D0E6AE9A886}" destId="{EC37843F-14A6-4E20-B7AE-2B086A8F5F45}" srcOrd="2" destOrd="0" presId="urn:microsoft.com/office/officeart/2016/7/layout/AccentHomeChevronProcess"/>
    <dgm:cxn modelId="{3528F838-BF8B-40B8-8074-6C88D927DF29}" type="presParOf" srcId="{EC37843F-14A6-4E20-B7AE-2B086A8F5F45}" destId="{E41E7729-FD3F-426D-804C-45BD60BD762D}" srcOrd="0" destOrd="0" presId="urn:microsoft.com/office/officeart/2016/7/layout/AccentHomeChevronProcess"/>
    <dgm:cxn modelId="{D0ED20AC-C73D-4BC5-A4E8-078F75287C26}" type="presParOf" srcId="{EC37843F-14A6-4E20-B7AE-2B086A8F5F45}" destId="{6C46E586-0364-4C52-98F9-74A7ACD803D1}" srcOrd="1" destOrd="0" presId="urn:microsoft.com/office/officeart/2016/7/layout/AccentHomeChevronProcess"/>
    <dgm:cxn modelId="{C8F99768-5339-44CC-AE9B-94BB6436F3ED}" type="presParOf" srcId="{EC37843F-14A6-4E20-B7AE-2B086A8F5F45}" destId="{5E07F9E4-149C-4A89-848F-4ABDD305F0C5}" srcOrd="2" destOrd="0" presId="urn:microsoft.com/office/officeart/2016/7/layout/AccentHomeChevronProcess"/>
    <dgm:cxn modelId="{D1EBD137-AFC0-4E48-A1BE-19BB16F1BD2B}" type="presParOf" srcId="{EC37843F-14A6-4E20-B7AE-2B086A8F5F45}" destId="{2928FCAD-BE3F-45AC-93A5-FD98F8A50E00}" srcOrd="3" destOrd="0" presId="urn:microsoft.com/office/officeart/2016/7/layout/AccentHomeChevronProcess"/>
    <dgm:cxn modelId="{52A216C6-7080-4D1A-908D-C354DFA42688}" type="presParOf" srcId="{594BF422-752C-42F3-A230-3D0E6AE9A886}" destId="{C2DF8D93-19C7-4E07-BCAF-9FAAB62C8CF2}" srcOrd="3" destOrd="0" presId="urn:microsoft.com/office/officeart/2016/7/layout/AccentHomeChevronProcess"/>
    <dgm:cxn modelId="{C06B1F31-DDC2-4BCE-BC7F-9FD1E769C693}" type="presParOf" srcId="{594BF422-752C-42F3-A230-3D0E6AE9A886}" destId="{86E313B1-36D3-44D7-907E-22A08CB8E9CC}" srcOrd="4" destOrd="0" presId="urn:microsoft.com/office/officeart/2016/7/layout/AccentHomeChevronProcess"/>
    <dgm:cxn modelId="{FB6A0F4B-F114-4B75-B1EA-8D913CE894A8}" type="presParOf" srcId="{86E313B1-36D3-44D7-907E-22A08CB8E9CC}" destId="{473F2067-7126-4D56-A328-5A8CFD3D8D52}" srcOrd="0" destOrd="0" presId="urn:microsoft.com/office/officeart/2016/7/layout/AccentHomeChevronProcess"/>
    <dgm:cxn modelId="{03E4C016-A8C9-477D-B92F-8A167A02FE94}" type="presParOf" srcId="{86E313B1-36D3-44D7-907E-22A08CB8E9CC}" destId="{7A0B5EFC-88FB-4ED5-994F-D5F6584C2293}" srcOrd="1" destOrd="0" presId="urn:microsoft.com/office/officeart/2016/7/layout/AccentHomeChevronProcess"/>
    <dgm:cxn modelId="{7F0C29C8-ACC7-41C5-8CE6-DF35ED4A3843}" type="presParOf" srcId="{86E313B1-36D3-44D7-907E-22A08CB8E9CC}" destId="{FD7B29F2-0D66-4B4B-BC8A-82DA23575305}" srcOrd="2" destOrd="0" presId="urn:microsoft.com/office/officeart/2016/7/layout/AccentHomeChevronProcess"/>
    <dgm:cxn modelId="{3F5F0F9C-3ABE-4D21-AE26-280679C7686E}" type="presParOf" srcId="{86E313B1-36D3-44D7-907E-22A08CB8E9CC}" destId="{BABAA172-7B81-4C6B-BCF2-4572322515C5}" srcOrd="3" destOrd="0" presId="urn:microsoft.com/office/officeart/2016/7/layout/AccentHomeChevronProcess"/>
    <dgm:cxn modelId="{2603C2C4-8287-4C12-8B82-C4352E89E6C2}" type="presParOf" srcId="{594BF422-752C-42F3-A230-3D0E6AE9A886}" destId="{0B65942F-B336-42B6-A72B-DA6B6B07B79B}" srcOrd="5" destOrd="0" presId="urn:microsoft.com/office/officeart/2016/7/layout/AccentHomeChevronProcess"/>
    <dgm:cxn modelId="{B68C174A-5291-4164-885E-A283EE9146F3}" type="presParOf" srcId="{594BF422-752C-42F3-A230-3D0E6AE9A886}" destId="{1D5539F6-8B97-4801-8139-D49EE44FFF3E}" srcOrd="6" destOrd="0" presId="urn:microsoft.com/office/officeart/2016/7/layout/AccentHomeChevronProcess"/>
    <dgm:cxn modelId="{7BB6CC79-F8CA-4C2B-AD90-787F982DC11A}" type="presParOf" srcId="{1D5539F6-8B97-4801-8139-D49EE44FFF3E}" destId="{2377F551-4CF6-4656-B644-60A7FC1B0F64}" srcOrd="0" destOrd="0" presId="urn:microsoft.com/office/officeart/2016/7/layout/AccentHomeChevronProcess"/>
    <dgm:cxn modelId="{A81FD10A-F823-47D6-9833-057E3BF52B21}" type="presParOf" srcId="{1D5539F6-8B97-4801-8139-D49EE44FFF3E}" destId="{69ED255C-64AC-4764-BC2C-7679ECCC9FE9}" srcOrd="1" destOrd="0" presId="urn:microsoft.com/office/officeart/2016/7/layout/AccentHomeChevronProcess"/>
    <dgm:cxn modelId="{1302221A-8A03-4FDA-ABF3-F40B1E828CEC}" type="presParOf" srcId="{1D5539F6-8B97-4801-8139-D49EE44FFF3E}" destId="{1F1B09A6-DA7E-41D1-B8A6-E3B6E775E5C1}" srcOrd="2" destOrd="0" presId="urn:microsoft.com/office/officeart/2016/7/layout/AccentHomeChevronProcess"/>
    <dgm:cxn modelId="{C8B65A1E-2C37-4DF7-8F12-3EAF0BDE6D57}" type="presParOf" srcId="{1D5539F6-8B97-4801-8139-D49EE44FFF3E}" destId="{89DACDC6-8676-47A4-A430-164754F46172}" srcOrd="3" destOrd="0" presId="urn:microsoft.com/office/officeart/2016/7/layout/AccentHomeChevronProcess"/>
    <dgm:cxn modelId="{78E6BB7A-326C-4F7C-92F0-E93086823961}" type="presParOf" srcId="{594BF422-752C-42F3-A230-3D0E6AE9A886}" destId="{BEBD1FE6-4E0F-41A3-9B77-921688BFFAA3}" srcOrd="7" destOrd="0" presId="urn:microsoft.com/office/officeart/2016/7/layout/AccentHomeChevronProcess"/>
    <dgm:cxn modelId="{5297C1B1-BD92-4C23-85D0-38282B0DFB55}" type="presParOf" srcId="{594BF422-752C-42F3-A230-3D0E6AE9A886}" destId="{41386031-2E43-4A14-BC89-3B23271389B7}" srcOrd="8" destOrd="0" presId="urn:microsoft.com/office/officeart/2016/7/layout/AccentHomeChevronProcess"/>
    <dgm:cxn modelId="{6DD5D465-0170-493E-B5BD-83229262844F}" type="presParOf" srcId="{41386031-2E43-4A14-BC89-3B23271389B7}" destId="{E929BB33-109D-44C0-82CA-031B393E0B8B}" srcOrd="0" destOrd="0" presId="urn:microsoft.com/office/officeart/2016/7/layout/AccentHomeChevronProcess"/>
    <dgm:cxn modelId="{690C9F82-30A7-413C-9B68-E2BA94E5208E}" type="presParOf" srcId="{41386031-2E43-4A14-BC89-3B23271389B7}" destId="{76DF1867-CEEA-418D-89E8-3F579207B88C}" srcOrd="1" destOrd="0" presId="urn:microsoft.com/office/officeart/2016/7/layout/AccentHomeChevronProcess"/>
    <dgm:cxn modelId="{3542635A-3DE8-42BE-9DC8-E5ED53C0C164}" type="presParOf" srcId="{41386031-2E43-4A14-BC89-3B23271389B7}" destId="{134D638A-EE43-4A34-925A-B546D1034C5A}" srcOrd="2" destOrd="0" presId="urn:microsoft.com/office/officeart/2016/7/layout/AccentHomeChevronProcess"/>
    <dgm:cxn modelId="{2DB8B394-6AA6-4B7A-9655-DE0F5135CB07}" type="presParOf" srcId="{41386031-2E43-4A14-BC89-3B23271389B7}" destId="{E17DA4BD-6F19-4F01-8C51-71769787DB21}"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893204" y="1765438"/>
          <a:ext cx="1958102" cy="167759"/>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66" y="2828369"/>
          <a:ext cx="2096995" cy="652700"/>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1966" y="2828369"/>
        <a:ext cx="2015408" cy="652700"/>
      </dsp:txXfrm>
    </dsp:sp>
    <dsp:sp modelId="{810D7AA7-A541-4507-BE7F-36CCF210089F}">
      <dsp:nvSpPr>
        <dsp:cNvPr id="0" name=""/>
        <dsp:cNvSpPr/>
      </dsp:nvSpPr>
      <dsp:spPr>
        <a:xfrm>
          <a:off x="169726" y="970923"/>
          <a:ext cx="1702760" cy="17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start a presentation, go to the Slide Show tab, and select From Beginning.</a:t>
          </a:r>
          <a:endParaRPr lang="en-US" sz="1200" kern="1200" dirty="0"/>
        </a:p>
        <a:p>
          <a:pPr marL="0" lvl="0" indent="0" algn="l" defTabSz="533400">
            <a:lnSpc>
              <a:spcPct val="90000"/>
            </a:lnSpc>
            <a:spcBef>
              <a:spcPct val="0"/>
            </a:spcBef>
            <a:spcAft>
              <a:spcPct val="35000"/>
            </a:spcAft>
            <a:buNone/>
          </a:pPr>
          <a:endParaRPr lang="en-US" sz="1200" kern="1200" dirty="0"/>
        </a:p>
      </dsp:txBody>
      <dsp:txXfrm>
        <a:off x="169726" y="970923"/>
        <a:ext cx="1702760" cy="1756790"/>
      </dsp:txXfrm>
    </dsp:sp>
    <dsp:sp modelId="{E41E7729-FD3F-426D-804C-45BD60BD762D}">
      <dsp:nvSpPr>
        <dsp:cNvPr id="0" name=""/>
        <dsp:cNvSpPr/>
      </dsp:nvSpPr>
      <dsp:spPr>
        <a:xfrm rot="5400000">
          <a:off x="1098941" y="1765438"/>
          <a:ext cx="1958102" cy="167759"/>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94112" y="2828369"/>
          <a:ext cx="2096995" cy="65270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2157287" y="2828369"/>
        <a:ext cx="1770645" cy="652700"/>
      </dsp:txXfrm>
    </dsp:sp>
    <dsp:sp modelId="{5E07F9E4-149C-4A89-848F-4ABDD305F0C5}">
      <dsp:nvSpPr>
        <dsp:cNvPr id="0" name=""/>
        <dsp:cNvSpPr/>
      </dsp:nvSpPr>
      <dsp:spPr>
        <a:xfrm>
          <a:off x="2161872" y="970923"/>
          <a:ext cx="1702760" cy="17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display Presenter view, in Slide Show view, on the control bar at the bottom left select the three dots, and then Show Presenter View. </a:t>
          </a:r>
          <a:endParaRPr lang="en-US" sz="1200" kern="1200" dirty="0"/>
        </a:p>
      </dsp:txBody>
      <dsp:txXfrm>
        <a:off x="2161872" y="970923"/>
        <a:ext cx="1702760" cy="1756790"/>
      </dsp:txXfrm>
    </dsp:sp>
    <dsp:sp modelId="{473F2067-7126-4D56-A328-5A8CFD3D8D52}">
      <dsp:nvSpPr>
        <dsp:cNvPr id="0" name=""/>
        <dsp:cNvSpPr/>
      </dsp:nvSpPr>
      <dsp:spPr>
        <a:xfrm rot="5400000">
          <a:off x="3091087" y="1765438"/>
          <a:ext cx="1958102" cy="167759"/>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86258" y="2828369"/>
          <a:ext cx="2096995" cy="65270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4149433" y="2828369"/>
        <a:ext cx="1770645" cy="652700"/>
      </dsp:txXfrm>
    </dsp:sp>
    <dsp:sp modelId="{FD7B29F2-0D66-4B4B-BC8A-82DA23575305}">
      <dsp:nvSpPr>
        <dsp:cNvPr id="0" name=""/>
        <dsp:cNvSpPr/>
      </dsp:nvSpPr>
      <dsp:spPr>
        <a:xfrm>
          <a:off x="4154017" y="970923"/>
          <a:ext cx="1702760" cy="17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During your presentation, the speaker notes are visible on your monitor, but aren't visible to the audience. </a:t>
          </a:r>
          <a:endParaRPr lang="en-US" sz="1200" kern="1200" dirty="0"/>
        </a:p>
      </dsp:txBody>
      <dsp:txXfrm>
        <a:off x="4154017" y="970923"/>
        <a:ext cx="1702760" cy="1756790"/>
      </dsp:txXfrm>
    </dsp:sp>
    <dsp:sp modelId="{2377F551-4CF6-4656-B644-60A7FC1B0F64}">
      <dsp:nvSpPr>
        <dsp:cNvPr id="0" name=""/>
        <dsp:cNvSpPr/>
      </dsp:nvSpPr>
      <dsp:spPr>
        <a:xfrm rot="5400000">
          <a:off x="5083232" y="1765438"/>
          <a:ext cx="1958102" cy="167759"/>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978403" y="2828369"/>
          <a:ext cx="2096995" cy="65270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6141578" y="2828369"/>
        <a:ext cx="1770645" cy="652700"/>
      </dsp:txXfrm>
    </dsp:sp>
    <dsp:sp modelId="{1F1B09A6-DA7E-41D1-B8A6-E3B6E775E5C1}">
      <dsp:nvSpPr>
        <dsp:cNvPr id="0" name=""/>
        <dsp:cNvSpPr/>
      </dsp:nvSpPr>
      <dsp:spPr>
        <a:xfrm>
          <a:off x="6146163" y="970923"/>
          <a:ext cx="1702760" cy="17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The Notes pane is a box that appears below each slide. Tap it to add notes.</a:t>
          </a:r>
          <a:endParaRPr lang="en-US" sz="1200" kern="1200" dirty="0"/>
        </a:p>
      </dsp:txBody>
      <dsp:txXfrm>
        <a:off x="6146163" y="970923"/>
        <a:ext cx="1702760" cy="1756790"/>
      </dsp:txXfrm>
    </dsp:sp>
    <dsp:sp modelId="{E929BB33-109D-44C0-82CA-031B393E0B8B}">
      <dsp:nvSpPr>
        <dsp:cNvPr id="0" name=""/>
        <dsp:cNvSpPr/>
      </dsp:nvSpPr>
      <dsp:spPr>
        <a:xfrm rot="5400000">
          <a:off x="7075378" y="1765438"/>
          <a:ext cx="1958102" cy="167759"/>
        </a:xfrm>
        <a:prstGeom prst="corner">
          <a:avLst>
            <a:gd name="adj1" fmla="val 1000"/>
            <a:gd name="adj2" fmla="val 100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F1867-CEEA-418D-89E8-3F579207B88C}">
      <dsp:nvSpPr>
        <dsp:cNvPr id="0" name=""/>
        <dsp:cNvSpPr/>
      </dsp:nvSpPr>
      <dsp:spPr>
        <a:xfrm>
          <a:off x="7970549" y="2828369"/>
          <a:ext cx="2096995" cy="652700"/>
        </a:xfrm>
        <a:prstGeom prst="chevron">
          <a:avLst>
            <a:gd name="adj" fmla="val 2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0" i="0" u="none" kern="1200" dirty="0"/>
            <a:t>Title </a:t>
          </a:r>
          <a:endParaRPr lang="en-US" sz="1600" kern="1200" dirty="0"/>
        </a:p>
      </dsp:txBody>
      <dsp:txXfrm>
        <a:off x="8133724" y="2828369"/>
        <a:ext cx="1770645" cy="652700"/>
      </dsp:txXfrm>
    </dsp:sp>
    <dsp:sp modelId="{134D638A-EE43-4A34-925A-B546D1034C5A}">
      <dsp:nvSpPr>
        <dsp:cNvPr id="0" name=""/>
        <dsp:cNvSpPr/>
      </dsp:nvSpPr>
      <dsp:spPr>
        <a:xfrm>
          <a:off x="8138309" y="970923"/>
          <a:ext cx="1702760" cy="137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If you don’t see the Notes pane or it is completely minimized, click Notes on the task bar across the bottom of the PowerPoint window. </a:t>
          </a:r>
          <a:endParaRPr lang="en-US" sz="1200" kern="1200" dirty="0"/>
        </a:p>
      </dsp:txBody>
      <dsp:txXfrm>
        <a:off x="8138309" y="970923"/>
        <a:ext cx="1702760" cy="1374109"/>
      </dsp:txXfrm>
    </dsp:sp>
  </dsp:spTree>
</dsp:drawing>
</file>

<file path=ppt/diagrams/layout1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1.xml.rels>&#65279;<?xml version="1.0" encoding="utf-8"?><Relationships xmlns="http://schemas.openxmlformats.org/package/2006/relationships"><Relationship Type="http://schemas.openxmlformats.org/officeDocument/2006/relationships/theme" Target="/ppt/theme/theme22.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1857-7F2F-4FA5-AC91-CA6CB406E5ED}" type="datetimeFigureOut">
              <a:rPr lang="en-US" smtClean="0"/>
              <a:t>5/26/2021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AFB1-1A0D-4465-9C69-5C319B14D7BF}" type="slidenum">
              <a:rPr lang="en-US" smtClean="0"/>
              <a:t>‹#›</a:t>
            </a:fld>
            <a:endParaRPr lang="en-US" dirty="0"/>
          </a:p>
        </p:txBody>
      </p:sp>
    </p:spTree>
    <p:extLst>
      <p:ext uri="{BB962C8B-B14F-4D97-AF65-F5344CB8AC3E}">
        <p14:creationId xmlns:p14="http://schemas.microsoft.com/office/powerpoint/2010/main" val="28042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1.xml.rels>&#65279;<?xml version="1.0" encoding="utf-8"?><Relationships xmlns="http://schemas.openxmlformats.org/package/2006/relationships"><Relationship Type="http://schemas.openxmlformats.org/officeDocument/2006/relationships/slide" Target="/ppt/slides/slide122.xml" Id="rId2" /><Relationship Type="http://schemas.openxmlformats.org/officeDocument/2006/relationships/notesMaster" Target="/ppt/notesMasters/notesMaster11.xml" Id="rId1" /></Relationship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37BDE-FCE3-41C4-B976-0DC28743AC5A}" type="slidenum">
              <a:rPr lang="en-US" smtClean="0"/>
              <a:t>12</a:t>
            </a:fld>
            <a:endParaRPr lang="en-US" dirty="0"/>
          </a:p>
        </p:txBody>
      </p:sp>
    </p:spTree>
    <p:extLst>
      <p:ext uri="{BB962C8B-B14F-4D97-AF65-F5344CB8AC3E}">
        <p14:creationId xmlns:p14="http://schemas.microsoft.com/office/powerpoint/2010/main" val="1509100826"/>
      </p:ext>
    </p:extLst>
  </p:cSld>
  <p:clrMapOvr>
    <a:masterClrMapping/>
  </p:clrMapOvr>
</p:notes>
</file>

<file path=ppt/slideLayouts/_rels/slideLayout10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9" y="1681163"/>
            <a:ext cx="32822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9" y="2505075"/>
            <a:ext cx="3282206"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446815" y="1681163"/>
            <a:ext cx="32983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446815" y="2505075"/>
            <a:ext cx="3298370"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EF0B73B7-7EF9-4436-8B85-AC6CB551C086}"/>
              </a:ext>
            </a:extLst>
          </p:cNvPr>
          <p:cNvSpPr>
            <a:spLocks noGrp="1"/>
          </p:cNvSpPr>
          <p:nvPr>
            <p:ph type="body" sz="quarter" idx="13"/>
          </p:nvPr>
        </p:nvSpPr>
        <p:spPr>
          <a:xfrm>
            <a:off x="8053841" y="1681163"/>
            <a:ext cx="32983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12A1950-E837-4678-94B1-FA24467145A1}"/>
              </a:ext>
            </a:extLst>
          </p:cNvPr>
          <p:cNvSpPr>
            <a:spLocks noGrp="1"/>
          </p:cNvSpPr>
          <p:nvPr>
            <p:ph sz="quarter" idx="14"/>
          </p:nvPr>
        </p:nvSpPr>
        <p:spPr>
          <a:xfrm>
            <a:off x="8053841" y="2505075"/>
            <a:ext cx="3298370"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Graphic 15">
            <a:extLst>
              <a:ext uri="{FF2B5EF4-FFF2-40B4-BE49-F238E27FC236}">
                <a16:creationId xmlns:a16="http://schemas.microsoft.com/office/drawing/2014/main" id="{C425DB15-1B5A-4780-98B4-C0921A42F5E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96A2980-FE4D-41BC-9B3F-DEC465C64C2D}"/>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5" name="Graphic 14">
            <a:extLst>
              <a:ext uri="{FF2B5EF4-FFF2-40B4-BE49-F238E27FC236}">
                <a16:creationId xmlns:a16="http://schemas.microsoft.com/office/drawing/2014/main" id="{2BBEE260-2DCA-4E68-9719-2D94DA7933BA}"/>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8968663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E95D367-78A2-47F5-B8D8-808AF3A34589}"/>
              </a:ext>
              <a:ext uri="{C183D7F6-B498-43B3-948B-1728B52AA6E4}">
                <adec:decorative xmlns:adec="http://schemas.microsoft.com/office/drawing/2017/decorative" val="1"/>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1">
            <a:extLst>
              <a:ext uri="{FF2B5EF4-FFF2-40B4-BE49-F238E27FC236}">
                <a16:creationId xmlns:a16="http://schemas.microsoft.com/office/drawing/2014/main" id="{6109EF88-13AD-41C1-97AF-8C27729818AE}"/>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9" name="Graphic 10">
            <a:extLst>
              <a:ext uri="{FF2B5EF4-FFF2-40B4-BE49-F238E27FC236}">
                <a16:creationId xmlns:a16="http://schemas.microsoft.com/office/drawing/2014/main" id="{45E9990E-4826-4D59-9C78-9A4A6CA115C1}"/>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8F2C717-2A7A-4268-8EAA-2647EC66720C}"/>
              </a:ext>
            </a:extLst>
          </p:cNvPr>
          <p:cNvSpPr>
            <a:spLocks noGrp="1"/>
          </p:cNvSpPr>
          <p:nvPr>
            <p:ph type="title"/>
          </p:nvPr>
        </p:nvSpPr>
        <p:spPr>
          <a:xfrm>
            <a:off x="838200" y="989031"/>
            <a:ext cx="4984628" cy="1491339"/>
          </a:xfrm>
        </p:spPr>
        <p:txBody>
          <a:bodyPr anchor="b">
            <a:normAutofit/>
          </a:bodyPr>
          <a:lstStyle>
            <a:lvl1pPr>
              <a:defRPr sz="5400"/>
            </a:lvl1pPr>
          </a:lstStyle>
          <a:p>
            <a:r>
              <a:rPr lang="en-US" dirty="0"/>
              <a:t>Click to edit</a:t>
            </a:r>
          </a:p>
        </p:txBody>
      </p:sp>
      <p:sp>
        <p:nvSpPr>
          <p:cNvPr id="6" name="Text Placeholder 5">
            <a:extLst>
              <a:ext uri="{FF2B5EF4-FFF2-40B4-BE49-F238E27FC236}">
                <a16:creationId xmlns:a16="http://schemas.microsoft.com/office/drawing/2014/main" id="{FAFC668B-6914-4B3A-B7DF-20E1580B17B9}"/>
              </a:ext>
            </a:extLst>
          </p:cNvPr>
          <p:cNvSpPr>
            <a:spLocks noGrp="1"/>
          </p:cNvSpPr>
          <p:nvPr>
            <p:ph type="body" sz="quarter" idx="15"/>
          </p:nvPr>
        </p:nvSpPr>
        <p:spPr>
          <a:xfrm>
            <a:off x="838200" y="2814530"/>
            <a:ext cx="4984628" cy="3359258"/>
          </a:xfrm>
        </p:spPr>
        <p:txBody>
          <a:bodyPr>
            <a:normAutofit/>
          </a:bodyPr>
          <a:lstStyle>
            <a:lvl1pPr marL="0" indent="0">
              <a:buNone/>
              <a:defRPr lang="en-US" sz="1800" kern="1200" dirty="0" smtClean="0">
                <a:solidFill>
                  <a:schemeClr val="tx1"/>
                </a:solidFill>
                <a:latin typeface="+mn-lt"/>
                <a:ea typeface="+mn-ea"/>
                <a:cs typeface="+mn-cs"/>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97407AA4-CC80-45E8-B78C-F0CF17563888}"/>
              </a:ext>
            </a:extLst>
          </p:cNvPr>
          <p:cNvSpPr>
            <a:spLocks noGrp="1"/>
          </p:cNvSpPr>
          <p:nvPr>
            <p:ph type="pic" sz="quarter" idx="13"/>
          </p:nvPr>
        </p:nvSpPr>
        <p:spPr>
          <a:xfrm>
            <a:off x="7464666" y="1678220"/>
            <a:ext cx="4267645" cy="4267645"/>
          </a:xfrm>
          <a:custGeom>
            <a:avLst/>
            <a:gdLst>
              <a:gd name="connsiteX0" fmla="*/ 2133823 w 4267645"/>
              <a:gd name="connsiteY0" fmla="*/ 0 h 4267645"/>
              <a:gd name="connsiteX1" fmla="*/ 4267645 w 4267645"/>
              <a:gd name="connsiteY1" fmla="*/ 2133823 h 4267645"/>
              <a:gd name="connsiteX2" fmla="*/ 2133823 w 4267645"/>
              <a:gd name="connsiteY2" fmla="*/ 4267645 h 4267645"/>
              <a:gd name="connsiteX3" fmla="*/ 0 w 4267645"/>
              <a:gd name="connsiteY3" fmla="*/ 2133823 h 4267645"/>
              <a:gd name="connsiteX4" fmla="*/ 2133823 w 4267645"/>
              <a:gd name="connsiteY4" fmla="*/ 0 h 42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645" h="4267645">
                <a:moveTo>
                  <a:pt x="2133823" y="0"/>
                </a:moveTo>
                <a:cubicBezTo>
                  <a:pt x="3312299" y="0"/>
                  <a:pt x="4267645" y="955346"/>
                  <a:pt x="4267645" y="2133823"/>
                </a:cubicBezTo>
                <a:cubicBezTo>
                  <a:pt x="4267645" y="3312300"/>
                  <a:pt x="3312299" y="4267645"/>
                  <a:pt x="2133823" y="4267645"/>
                </a:cubicBezTo>
                <a:cubicBezTo>
                  <a:pt x="955346" y="4267645"/>
                  <a:pt x="0" y="3312300"/>
                  <a:pt x="0" y="2133823"/>
                </a:cubicBezTo>
                <a:cubicBezTo>
                  <a:pt x="0" y="955346"/>
                  <a:pt x="955346" y="0"/>
                  <a:pt x="2133823" y="0"/>
                </a:cubicBezTo>
                <a:close/>
              </a:path>
            </a:pathLst>
          </a:custGeom>
        </p:spPr>
        <p:txBody>
          <a:bodyPr wrap="square" anchor="ctr">
            <a:noAutofit/>
          </a:bodyPr>
          <a:lstStyle>
            <a:lvl1pPr algn="ctr">
              <a:defRPr/>
            </a:lvl1pPr>
          </a:lstStyle>
          <a:p>
            <a:endParaRPr lang="en-US" dirty="0"/>
          </a:p>
        </p:txBody>
      </p:sp>
      <p:sp>
        <p:nvSpPr>
          <p:cNvPr id="3" name="Date Placeholder 2">
            <a:extLst>
              <a:ext uri="{FF2B5EF4-FFF2-40B4-BE49-F238E27FC236}">
                <a16:creationId xmlns:a16="http://schemas.microsoft.com/office/drawing/2014/main" id="{E3B730DE-0120-46E6-8D3A-600D766F15D8}"/>
              </a:ext>
            </a:extLst>
          </p:cNvPr>
          <p:cNvSpPr>
            <a:spLocks noGrp="1"/>
          </p:cNvSpPr>
          <p:nvPr>
            <p:ph type="dt" sz="half" idx="16"/>
          </p:nvPr>
        </p:nvSpPr>
        <p:spPr/>
        <p:txBody>
          <a:bodyPr/>
          <a:lstStyle>
            <a:lvl1pPr>
              <a:defRPr>
                <a:solidFill>
                  <a:schemeClr val="accent2"/>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24043382-22FC-496B-AEE9-278F3734E2B8}"/>
              </a:ext>
            </a:extLst>
          </p:cNvPr>
          <p:cNvSpPr>
            <a:spLocks noGrp="1"/>
          </p:cNvSpPr>
          <p:nvPr>
            <p:ph type="ftr" sz="quarter" idx="17"/>
          </p:nvPr>
        </p:nvSpPr>
        <p:spPr>
          <a:xfrm>
            <a:off x="7962190" y="623907"/>
            <a:ext cx="4114800" cy="365125"/>
          </a:xfrm>
        </p:spPr>
        <p:txBody>
          <a:bodyPr/>
          <a:lstStyle>
            <a:lvl1pPr>
              <a:defRPr>
                <a:solidFill>
                  <a:schemeClr val="accent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8288E7F-4AC4-4AE1-9CDB-DE61BFDA668D}"/>
              </a:ext>
            </a:extLst>
          </p:cNvPr>
          <p:cNvSpPr>
            <a:spLocks noGrp="1"/>
          </p:cNvSpPr>
          <p:nvPr>
            <p:ph type="sldNum" sz="quarter" idx="18"/>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42611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CDB3-CB80-4B55-AA7A-C57DCAC8B79B}"/>
              </a:ext>
            </a:extLst>
          </p:cNvPr>
          <p:cNvSpPr>
            <a:spLocks noGrp="1"/>
          </p:cNvSpPr>
          <p:nvPr>
            <p:ph type="title"/>
          </p:nvPr>
        </p:nvSpPr>
        <p:spPr>
          <a:xfrm>
            <a:off x="1604908" y="894110"/>
            <a:ext cx="5181735" cy="2534890"/>
          </a:xfrm>
        </p:spPr>
        <p:txBody>
          <a:bodyPr anchor="b">
            <a:noAutofit/>
          </a:bodyPr>
          <a:lstStyle>
            <a:lvl1pPr>
              <a:defRPr lang="en-US" sz="5400" b="1" kern="1200" spc="400" baseline="0" dirty="0">
                <a:solidFill>
                  <a:schemeClr val="bg1"/>
                </a:solidFill>
                <a:latin typeface="+mn-lt"/>
                <a:ea typeface="+mj-ea"/>
                <a:cs typeface="+mj-cs"/>
              </a:defRPr>
            </a:lvl1pPr>
          </a:lstStyle>
          <a:p>
            <a:r>
              <a:rPr lang="en-US" dirty="0"/>
              <a:t>Click to edit</a:t>
            </a:r>
          </a:p>
        </p:txBody>
      </p:sp>
      <p:sp>
        <p:nvSpPr>
          <p:cNvPr id="24" name="Graphic 13">
            <a:extLst>
              <a:ext uri="{FF2B5EF4-FFF2-40B4-BE49-F238E27FC236}">
                <a16:creationId xmlns:a16="http://schemas.microsoft.com/office/drawing/2014/main" id="{EFD46DF2-E81B-4E77-B06D-F09DC585313D}"/>
              </a:ext>
              <a:ext uri="{C183D7F6-B498-43B3-948B-1728B52AA6E4}">
                <adec:decorative xmlns:adec="http://schemas.microsoft.com/office/drawing/2017/decorative" val="1"/>
              </a:ext>
            </a:extLst>
          </p:cNvPr>
          <p:cNvSpPr/>
          <p:nvPr userDrawn="1"/>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6" name="Graphic 12">
            <a:extLst>
              <a:ext uri="{FF2B5EF4-FFF2-40B4-BE49-F238E27FC236}">
                <a16:creationId xmlns:a16="http://schemas.microsoft.com/office/drawing/2014/main" id="{D044CC36-2EFF-44B0-90A3-986DACB7E88C}"/>
              </a:ext>
              <a:ext uri="{C183D7F6-B498-43B3-948B-1728B52AA6E4}">
                <adec:decorative xmlns:adec="http://schemas.microsoft.com/office/drawing/2017/decorative" val="1"/>
              </a:ext>
            </a:extLst>
          </p:cNvPr>
          <p:cNvSpPr/>
          <p:nvPr userDrawn="1"/>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8" name="Graphic 15">
            <a:extLst>
              <a:ext uri="{FF2B5EF4-FFF2-40B4-BE49-F238E27FC236}">
                <a16:creationId xmlns:a16="http://schemas.microsoft.com/office/drawing/2014/main" id="{AAA3D090-A815-4AF9-88CE-94F0B7DD36E3}"/>
              </a:ext>
              <a:ext uri="{C183D7F6-B498-43B3-948B-1728B52AA6E4}">
                <adec:decorative xmlns:adec="http://schemas.microsoft.com/office/drawing/2017/decorative" val="1"/>
              </a:ext>
            </a:extLst>
          </p:cNvPr>
          <p:cNvSpPr/>
          <p:nvPr userDrawn="1"/>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40" name="Text Placeholder 39">
            <a:extLst>
              <a:ext uri="{FF2B5EF4-FFF2-40B4-BE49-F238E27FC236}">
                <a16:creationId xmlns:a16="http://schemas.microsoft.com/office/drawing/2014/main" id="{498169C0-3B43-43E5-AC66-3B5B27A46602}"/>
              </a:ext>
            </a:extLst>
          </p:cNvPr>
          <p:cNvSpPr>
            <a:spLocks noGrp="1"/>
          </p:cNvSpPr>
          <p:nvPr>
            <p:ph type="body" sz="quarter" idx="16"/>
          </p:nvPr>
        </p:nvSpPr>
        <p:spPr>
          <a:xfrm>
            <a:off x="1604905" y="3728425"/>
            <a:ext cx="5181735" cy="2534890"/>
          </a:xfrm>
        </p:spPr>
        <p:txBody>
          <a:bodyPr>
            <a:normAutofit/>
          </a:bodyPr>
          <a:lstStyle>
            <a:lvl1pPr marL="0" indent="0">
              <a:buNone/>
              <a:defRPr lang="en-US" sz="2000" kern="1200" dirty="0" smtClean="0">
                <a:solidFill>
                  <a:schemeClr val="bg1"/>
                </a:solidFill>
                <a:latin typeface="+mn-lt"/>
                <a:ea typeface="+mn-ea"/>
                <a:cs typeface="+mn-cs"/>
              </a:defRPr>
            </a:lvl1pPr>
          </a:lstStyle>
          <a:p>
            <a:pPr lvl="0"/>
            <a:r>
              <a:rPr lang="en-US" dirty="0"/>
              <a:t>Click to edit Master text styles</a:t>
            </a:r>
          </a:p>
        </p:txBody>
      </p:sp>
      <p:sp>
        <p:nvSpPr>
          <p:cNvPr id="17" name="Picture Placeholder 16">
            <a:extLst>
              <a:ext uri="{FF2B5EF4-FFF2-40B4-BE49-F238E27FC236}">
                <a16:creationId xmlns:a16="http://schemas.microsoft.com/office/drawing/2014/main" id="{77F553A0-E179-4D32-97DB-0F367996796B}"/>
              </a:ext>
            </a:extLst>
          </p:cNvPr>
          <p:cNvSpPr>
            <a:spLocks noGrp="1"/>
          </p:cNvSpPr>
          <p:nvPr>
            <p:ph type="pic" sz="quarter" idx="14"/>
          </p:nvPr>
        </p:nvSpPr>
        <p:spPr>
          <a:xfrm>
            <a:off x="7130003" y="1856226"/>
            <a:ext cx="2040674" cy="2040674"/>
          </a:xfrm>
          <a:custGeom>
            <a:avLst/>
            <a:gdLst>
              <a:gd name="connsiteX0" fmla="*/ 1020337 w 2040674"/>
              <a:gd name="connsiteY0" fmla="*/ 0 h 2040674"/>
              <a:gd name="connsiteX1" fmla="*/ 2040674 w 2040674"/>
              <a:gd name="connsiteY1" fmla="*/ 1020337 h 2040674"/>
              <a:gd name="connsiteX2" fmla="*/ 1020337 w 2040674"/>
              <a:gd name="connsiteY2" fmla="*/ 2040674 h 2040674"/>
              <a:gd name="connsiteX3" fmla="*/ 0 w 2040674"/>
              <a:gd name="connsiteY3" fmla="*/ 1020337 h 2040674"/>
              <a:gd name="connsiteX4" fmla="*/ 1020337 w 2040674"/>
              <a:gd name="connsiteY4" fmla="*/ 0 h 204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txBody>
          <a:bodyPr wrap="square" anchor="ctr">
            <a:noAutofit/>
          </a:bodyPr>
          <a:lstStyle>
            <a:lvl1pPr algn="ctr">
              <a:defRPr/>
            </a:lvl1pPr>
          </a:lstStyle>
          <a:p>
            <a:endParaRPr lang="en-US" dirty="0"/>
          </a:p>
        </p:txBody>
      </p:sp>
      <p:sp>
        <p:nvSpPr>
          <p:cNvPr id="14" name="Picture Placeholder 13">
            <a:extLst>
              <a:ext uri="{FF2B5EF4-FFF2-40B4-BE49-F238E27FC236}">
                <a16:creationId xmlns:a16="http://schemas.microsoft.com/office/drawing/2014/main" id="{C9BD1CE3-05F6-44F6-B6FB-EB60AB96BE50}"/>
              </a:ext>
            </a:extLst>
          </p:cNvPr>
          <p:cNvSpPr>
            <a:spLocks noGrp="1"/>
          </p:cNvSpPr>
          <p:nvPr>
            <p:ph type="pic" sz="quarter" idx="13"/>
          </p:nvPr>
        </p:nvSpPr>
        <p:spPr>
          <a:xfrm>
            <a:off x="9325160" y="0"/>
            <a:ext cx="2866840" cy="2925044"/>
          </a:xfrm>
          <a:custGeom>
            <a:avLst/>
            <a:gdLst>
              <a:gd name="connsiteX0" fmla="*/ 1437601 w 2866840"/>
              <a:gd name="connsiteY0" fmla="*/ 0 h 2925044"/>
              <a:gd name="connsiteX1" fmla="*/ 1488735 w 2866840"/>
              <a:gd name="connsiteY1" fmla="*/ 0 h 2925044"/>
              <a:gd name="connsiteX2" fmla="*/ 1612768 w 2866840"/>
              <a:gd name="connsiteY2" fmla="*/ 6263 h 2925044"/>
              <a:gd name="connsiteX3" fmla="*/ 2860554 w 2866840"/>
              <a:gd name="connsiteY3" fmla="*/ 1026775 h 2925044"/>
              <a:gd name="connsiteX4" fmla="*/ 2866840 w 2866840"/>
              <a:gd name="connsiteY4" fmla="*/ 1051223 h 2925044"/>
              <a:gd name="connsiteX5" fmla="*/ 2866840 w 2866840"/>
              <a:gd name="connsiteY5" fmla="*/ 1872530 h 2925044"/>
              <a:gd name="connsiteX6" fmla="*/ 2860554 w 2866840"/>
              <a:gd name="connsiteY6" fmla="*/ 1896978 h 2925044"/>
              <a:gd name="connsiteX7" fmla="*/ 1463168 w 2866840"/>
              <a:gd name="connsiteY7" fmla="*/ 2925044 h 2925044"/>
              <a:gd name="connsiteX8" fmla="*/ 0 w 2866840"/>
              <a:gd name="connsiteY8" fmla="*/ 1461877 h 2925044"/>
              <a:gd name="connsiteX9" fmla="*/ 1313568 w 2866840"/>
              <a:gd name="connsiteY9" fmla="*/ 6263 h 292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txBody>
          <a:bodyPr wrap="square" anchor="ctr">
            <a:noAutofit/>
          </a:bodyPr>
          <a:lstStyle>
            <a:lvl1pPr algn="ctr">
              <a:defRPr/>
            </a:lvl1pPr>
          </a:lstStyle>
          <a:p>
            <a:endParaRPr lang="en-US" dirty="0"/>
          </a:p>
        </p:txBody>
      </p:sp>
      <p:sp>
        <p:nvSpPr>
          <p:cNvPr id="20" name="Picture Placeholder 19">
            <a:extLst>
              <a:ext uri="{FF2B5EF4-FFF2-40B4-BE49-F238E27FC236}">
                <a16:creationId xmlns:a16="http://schemas.microsoft.com/office/drawing/2014/main" id="{86562173-D9DF-4B80-B41C-B2366D8F2CC9}"/>
              </a:ext>
            </a:extLst>
          </p:cNvPr>
          <p:cNvSpPr>
            <a:spLocks noGrp="1"/>
          </p:cNvSpPr>
          <p:nvPr>
            <p:ph type="pic" sz="quarter" idx="15"/>
          </p:nvPr>
        </p:nvSpPr>
        <p:spPr>
          <a:xfrm>
            <a:off x="8465227" y="3267983"/>
            <a:ext cx="3726773" cy="3590017"/>
          </a:xfrm>
          <a:custGeom>
            <a:avLst/>
            <a:gdLst>
              <a:gd name="connsiteX0" fmla="*/ 2272751 w 3726773"/>
              <a:gd name="connsiteY0" fmla="*/ 0 h 3590017"/>
              <a:gd name="connsiteX1" fmla="*/ 3718432 w 3726773"/>
              <a:gd name="connsiteY1" fmla="*/ 518986 h 3590017"/>
              <a:gd name="connsiteX2" fmla="*/ 3726773 w 3726773"/>
              <a:gd name="connsiteY2" fmla="*/ 526567 h 3590017"/>
              <a:gd name="connsiteX3" fmla="*/ 3726773 w 3726773"/>
              <a:gd name="connsiteY3" fmla="*/ 3590017 h 3590017"/>
              <a:gd name="connsiteX4" fmla="*/ 422959 w 3726773"/>
              <a:gd name="connsiteY4" fmla="*/ 3590017 h 3590017"/>
              <a:gd name="connsiteX5" fmla="*/ 388150 w 3726773"/>
              <a:gd name="connsiteY5" fmla="*/ 3543469 h 3590017"/>
              <a:gd name="connsiteX6" fmla="*/ 0 w 3726773"/>
              <a:gd name="connsiteY6" fmla="*/ 2272752 h 3590017"/>
              <a:gd name="connsiteX7" fmla="*/ 2272751 w 3726773"/>
              <a:gd name="connsiteY7" fmla="*/ 0 h 359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773" h="3590017">
                <a:moveTo>
                  <a:pt x="2272751" y="0"/>
                </a:moveTo>
                <a:cubicBezTo>
                  <a:pt x="2821903" y="0"/>
                  <a:pt x="3325566" y="194765"/>
                  <a:pt x="3718432" y="518986"/>
                </a:cubicBezTo>
                <a:lnTo>
                  <a:pt x="3726773" y="526567"/>
                </a:lnTo>
                <a:lnTo>
                  <a:pt x="3726773" y="3590017"/>
                </a:lnTo>
                <a:lnTo>
                  <a:pt x="422959" y="3590017"/>
                </a:lnTo>
                <a:lnTo>
                  <a:pt x="388150" y="3543469"/>
                </a:lnTo>
                <a:cubicBezTo>
                  <a:pt x="143093" y="3180735"/>
                  <a:pt x="0" y="2743454"/>
                  <a:pt x="0" y="2272752"/>
                </a:cubicBezTo>
                <a:cubicBezTo>
                  <a:pt x="0" y="1017546"/>
                  <a:pt x="1017546" y="0"/>
                  <a:pt x="2272751" y="0"/>
                </a:cubicBezTo>
                <a:close/>
              </a:path>
            </a:pathLst>
          </a:custGeom>
        </p:spPr>
        <p:txBody>
          <a:bodyPr wrap="square" anchor="ctr">
            <a:noAutofit/>
          </a:bodyPr>
          <a:lstStyle>
            <a:lvl1pPr algn="ctr">
              <a:defRPr/>
            </a:lvl1pPr>
          </a:lstStyle>
          <a:p>
            <a:endParaRPr lang="en-US" dirty="0"/>
          </a:p>
        </p:txBody>
      </p:sp>
      <p:sp>
        <p:nvSpPr>
          <p:cNvPr id="15" name="Slide Number Placeholder 8">
            <a:extLst>
              <a:ext uri="{FF2B5EF4-FFF2-40B4-BE49-F238E27FC236}">
                <a16:creationId xmlns:a16="http://schemas.microsoft.com/office/drawing/2014/main" id="{2CFE18B2-C456-4DF2-9D4C-6A9017A6200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cxnSp>
        <p:nvCxnSpPr>
          <p:cNvPr id="30" name="Straight Connector 29">
            <a:extLst>
              <a:ext uri="{FF2B5EF4-FFF2-40B4-BE49-F238E27FC236}">
                <a16:creationId xmlns:a16="http://schemas.microsoft.com/office/drawing/2014/main" id="{A8ABD619-DC62-4FA6-8ABC-122A5C4B422D}"/>
              </a:ext>
              <a:ext uri="{C183D7F6-B498-43B3-948B-1728B52AA6E4}">
                <adec:decorative xmlns:adec="http://schemas.microsoft.com/office/drawing/2017/decorative" val="1"/>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698E82A-0F3A-4A95-B364-F76F0A493755}"/>
              </a:ext>
            </a:extLst>
          </p:cNvPr>
          <p:cNvSpPr>
            <a:spLocks noGrp="1"/>
          </p:cNvSpPr>
          <p:nvPr>
            <p:ph type="dt" sz="half" idx="17"/>
          </p:nvPr>
        </p:nvSpPr>
        <p:spPr>
          <a:xfrm>
            <a:off x="1301262" y="218220"/>
            <a:ext cx="2743200" cy="365125"/>
          </a:xfrm>
        </p:spPr>
        <p:txBody>
          <a:bodyPr/>
          <a:lstStyle>
            <a:lvl1pPr>
              <a:defRPr>
                <a:solidFill>
                  <a:schemeClr val="bg1"/>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04532504-F5A4-48F8-B4E9-260A94B9BDAC}"/>
              </a:ext>
            </a:extLst>
          </p:cNvPr>
          <p:cNvSpPr>
            <a:spLocks noGrp="1"/>
          </p:cNvSpPr>
          <p:nvPr>
            <p:ph type="ftr" sz="quarter" idx="18"/>
          </p:nvPr>
        </p:nvSpPr>
        <p:spPr>
          <a:xfrm rot="16200000">
            <a:off x="-762668" y="4999038"/>
            <a:ext cx="3352802" cy="365125"/>
          </a:xfrm>
        </p:spPr>
        <p:txBody>
          <a:bodyPr/>
          <a:lstStyle>
            <a:lvl1pPr>
              <a:defRPr>
                <a:solidFill>
                  <a:schemeClr val="bg1"/>
                </a:solidFill>
              </a:defRPr>
            </a:lvl1pPr>
          </a:lstStyle>
          <a:p>
            <a:r>
              <a:rPr lang="en-US"/>
              <a:t>Sample Footer Text</a:t>
            </a:r>
            <a:endParaRPr lang="en-US" dirty="0"/>
          </a:p>
        </p:txBody>
      </p:sp>
    </p:spTree>
    <p:extLst>
      <p:ext uri="{BB962C8B-B14F-4D97-AF65-F5344CB8AC3E}">
        <p14:creationId xmlns:p14="http://schemas.microsoft.com/office/powerpoint/2010/main" val="265161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3A8F-B976-406D-827A-8714EFF80344}"/>
              </a:ext>
            </a:extLst>
          </p:cNvPr>
          <p:cNvSpPr>
            <a:spLocks noGrp="1"/>
          </p:cNvSpPr>
          <p:nvPr>
            <p:ph type="title" hasCustomPrompt="1"/>
          </p:nvPr>
        </p:nvSpPr>
        <p:spPr>
          <a:xfrm>
            <a:off x="793159" y="1348536"/>
            <a:ext cx="4076458" cy="3654827"/>
          </a:xfrm>
        </p:spPr>
        <p:txBody>
          <a:bodyPr anchor="b">
            <a:normAutofit/>
          </a:bodyPr>
          <a:lstStyle>
            <a:lvl1pPr algn="r">
              <a:defRPr lang="en-US" sz="3600" b="1" kern="1200" dirty="0">
                <a:solidFill>
                  <a:schemeClr val="bg1"/>
                </a:solidFill>
                <a:latin typeface="+mj-lt"/>
                <a:ea typeface="+mj-ea"/>
                <a:cs typeface="+mj-cs"/>
              </a:defRPr>
            </a:lvl1pPr>
          </a:lstStyle>
          <a:p>
            <a:r>
              <a:rPr lang="en-US" dirty="0"/>
              <a:t>CLICK TO EDIT MASTER TITLE STYLE</a:t>
            </a:r>
          </a:p>
        </p:txBody>
      </p:sp>
      <p:sp>
        <p:nvSpPr>
          <p:cNvPr id="7" name="Subtitle 2">
            <a:extLst>
              <a:ext uri="{FF2B5EF4-FFF2-40B4-BE49-F238E27FC236}">
                <a16:creationId xmlns:a16="http://schemas.microsoft.com/office/drawing/2014/main" id="{A4851079-28FC-41AF-8373-BD8382DEDA01}"/>
              </a:ext>
            </a:extLst>
          </p:cNvPr>
          <p:cNvSpPr>
            <a:spLocks noGrp="1"/>
          </p:cNvSpPr>
          <p:nvPr>
            <p:ph type="subTitle" idx="1" hasCustomPrompt="1"/>
          </p:nvPr>
        </p:nvSpPr>
        <p:spPr>
          <a:xfrm>
            <a:off x="793159" y="5170453"/>
            <a:ext cx="4076458" cy="990197"/>
          </a:xfrm>
        </p:spPr>
        <p:txBody>
          <a:bodyPr>
            <a:normAutofit/>
          </a:bodyPr>
          <a:lstStyle>
            <a:lvl1pPr marL="0" indent="0" algn="r">
              <a:buNone/>
              <a:defRPr sz="2400">
                <a:solidFill>
                  <a:schemeClr val="bg1"/>
                </a:solidFill>
              </a:defRPr>
            </a:lvl1pPr>
          </a:lstStyle>
          <a:p>
            <a:pPr algn="r"/>
            <a:r>
              <a:rPr lang="en-US" dirty="0">
                <a:solidFill>
                  <a:schemeClr val="bg1"/>
                </a:solidFill>
                <a:cs typeface="Calibri"/>
              </a:rPr>
              <a:t>Click to edit master text style</a:t>
            </a:r>
            <a:endParaRPr lang="en-US" dirty="0">
              <a:solidFill>
                <a:schemeClr val="bg1"/>
              </a:solidFill>
            </a:endParaRPr>
          </a:p>
        </p:txBody>
      </p:sp>
      <p:sp>
        <p:nvSpPr>
          <p:cNvPr id="15" name="Picture Placeholder 14">
            <a:extLst>
              <a:ext uri="{FF2B5EF4-FFF2-40B4-BE49-F238E27FC236}">
                <a16:creationId xmlns:a16="http://schemas.microsoft.com/office/drawing/2014/main" id="{4D6C3907-3C68-4C02-98EE-B36817B3763A}"/>
              </a:ext>
            </a:extLst>
          </p:cNvPr>
          <p:cNvSpPr>
            <a:spLocks noGrp="1"/>
          </p:cNvSpPr>
          <p:nvPr>
            <p:ph type="pic" sz="quarter" idx="13"/>
          </p:nvPr>
        </p:nvSpPr>
        <p:spPr>
          <a:xfrm>
            <a:off x="5457025" y="0"/>
            <a:ext cx="6734974" cy="6858001"/>
          </a:xfrm>
          <a:custGeom>
            <a:avLst/>
            <a:gdLst>
              <a:gd name="connsiteX0" fmla="*/ 1 w 6734974"/>
              <a:gd name="connsiteY0" fmla="*/ 6292661 h 6858001"/>
              <a:gd name="connsiteX1" fmla="*/ 6734974 w 6734974"/>
              <a:gd name="connsiteY1" fmla="*/ 6292661 h 6858001"/>
              <a:gd name="connsiteX2" fmla="*/ 6734974 w 6734974"/>
              <a:gd name="connsiteY2" fmla="*/ 6858001 h 6858001"/>
              <a:gd name="connsiteX3" fmla="*/ 1 w 6734974"/>
              <a:gd name="connsiteY3" fmla="*/ 6858001 h 6858001"/>
              <a:gd name="connsiteX4" fmla="*/ 0 w 6734974"/>
              <a:gd name="connsiteY4" fmla="*/ 0 h 6858001"/>
              <a:gd name="connsiteX5" fmla="*/ 6734973 w 6734974"/>
              <a:gd name="connsiteY5" fmla="*/ 0 h 6858001"/>
              <a:gd name="connsiteX6" fmla="*/ 6734973 w 6734974"/>
              <a:gd name="connsiteY6" fmla="*/ 6256019 h 6858001"/>
              <a:gd name="connsiteX7" fmla="*/ 0 w 6734974"/>
              <a:gd name="connsiteY7" fmla="*/ 62560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4974" h="6858001">
                <a:moveTo>
                  <a:pt x="1" y="6292661"/>
                </a:moveTo>
                <a:lnTo>
                  <a:pt x="6734974" y="6292661"/>
                </a:lnTo>
                <a:lnTo>
                  <a:pt x="6734974" y="6858001"/>
                </a:lnTo>
                <a:lnTo>
                  <a:pt x="1" y="6858001"/>
                </a:lnTo>
                <a:close/>
                <a:moveTo>
                  <a:pt x="0" y="0"/>
                </a:moveTo>
                <a:lnTo>
                  <a:pt x="6734973" y="0"/>
                </a:lnTo>
                <a:lnTo>
                  <a:pt x="6734973" y="6256019"/>
                </a:lnTo>
                <a:lnTo>
                  <a:pt x="0" y="6256019"/>
                </a:lnTo>
                <a:close/>
              </a:path>
            </a:pathLst>
          </a:custGeom>
        </p:spPr>
        <p:txBody>
          <a:bodyPr wrap="square">
            <a:noAutofit/>
          </a:bodyPr>
          <a:lstStyle/>
          <a:p>
            <a:endParaRPr lang="en-US" dirty="0"/>
          </a:p>
        </p:txBody>
      </p:sp>
      <p:cxnSp>
        <p:nvCxnSpPr>
          <p:cNvPr id="14" name="Straight Connector 13">
            <a:extLst>
              <a:ext uri="{FF2B5EF4-FFF2-40B4-BE49-F238E27FC236}">
                <a16:creationId xmlns:a16="http://schemas.microsoft.com/office/drawing/2014/main" id="{5984E7FD-271C-4B10-826F-A323C479DDC9}"/>
              </a:ext>
              <a:ext uri="{C183D7F6-B498-43B3-948B-1728B52AA6E4}">
                <adec:decorative xmlns:adec="http://schemas.microsoft.com/office/drawing/2017/decorative" val="1"/>
              </a:ext>
            </a:extLst>
          </p:cNvPr>
          <p:cNvCxnSpPr>
            <a:cxnSpLocks/>
          </p:cNvCxnSpPr>
          <p:nvPr userDrawn="1"/>
        </p:nvCxnSpPr>
        <p:spPr>
          <a:xfrm flipH="1">
            <a:off x="793159" y="6274339"/>
            <a:ext cx="113988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4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E17E6-924C-47EE-8164-2CD1687C753A}"/>
              </a:ext>
              <a:ext uri="{C183D7F6-B498-43B3-948B-1728B52AA6E4}">
                <adec:decorative xmlns:adec="http://schemas.microsoft.com/office/drawing/2017/decorative" val="1"/>
              </a:ext>
            </a:extLst>
          </p:cNvPr>
          <p:cNvSpPr/>
          <p:nvPr userDrawn="1"/>
        </p:nvSpPr>
        <p:spPr>
          <a:xfrm>
            <a:off x="1123008" y="252743"/>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572DC8-7C70-4BE2-9DB2-CFABD37F8F56}"/>
              </a:ext>
              <a:ext uri="{C183D7F6-B498-43B3-948B-1728B52AA6E4}">
                <adec:decorative xmlns:adec="http://schemas.microsoft.com/office/drawing/2017/decorative" val="1"/>
              </a:ext>
            </a:extLst>
          </p:cNvPr>
          <p:cNvSpPr/>
          <p:nvPr userDrawn="1"/>
        </p:nvSpPr>
        <p:spPr>
          <a:xfrm>
            <a:off x="425449" y="3548095"/>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1965163"/>
          </a:xfrm>
        </p:spPr>
        <p:txBody>
          <a:bodyPr anchor="b">
            <a:normAutofit/>
          </a:bodyPr>
          <a:lstStyle>
            <a:lvl1pPr>
              <a:defRPr lang="en-US" sz="5400" kern="1200" dirty="0">
                <a:solidFill>
                  <a:schemeClr val="tx1"/>
                </a:solidFill>
                <a:latin typeface="+mj-lt"/>
                <a:ea typeface="+mj-ea"/>
                <a:cs typeface="+mj-cs"/>
              </a:defRPr>
            </a:lvl1pPr>
          </a:lstStyle>
          <a:p>
            <a:r>
              <a:rPr lang="en-US" dirty="0"/>
              <a:t>Click to edit</a:t>
            </a:r>
          </a:p>
        </p:txBody>
      </p:sp>
      <p:sp>
        <p:nvSpPr>
          <p:cNvPr id="21" name="Picture Placeholder 20">
            <a:extLst>
              <a:ext uri="{FF2B5EF4-FFF2-40B4-BE49-F238E27FC236}">
                <a16:creationId xmlns:a16="http://schemas.microsoft.com/office/drawing/2014/main" id="{6A9682C5-2804-43F9-B365-D5F853CEB37A}"/>
              </a:ext>
            </a:extLst>
          </p:cNvPr>
          <p:cNvSpPr>
            <a:spLocks noGrp="1"/>
          </p:cNvSpPr>
          <p:nvPr>
            <p:ph type="pic" sz="quarter" idx="10"/>
          </p:nvPr>
        </p:nvSpPr>
        <p:spPr>
          <a:xfrm>
            <a:off x="1352550" y="539750"/>
            <a:ext cx="4281488" cy="2468563"/>
          </a:xfrm>
        </p:spPr>
        <p:txBody>
          <a:bodyPr/>
          <a:lstStyle/>
          <a:p>
            <a:endParaRPr lang="en-US" dirty="0"/>
          </a:p>
        </p:txBody>
      </p:sp>
      <p:sp>
        <p:nvSpPr>
          <p:cNvPr id="23" name="Picture Placeholder 22">
            <a:extLst>
              <a:ext uri="{FF2B5EF4-FFF2-40B4-BE49-F238E27FC236}">
                <a16:creationId xmlns:a16="http://schemas.microsoft.com/office/drawing/2014/main" id="{1E5E2300-A2FB-4449-8855-6D21495825B0}"/>
              </a:ext>
            </a:extLst>
          </p:cNvPr>
          <p:cNvSpPr>
            <a:spLocks noGrp="1"/>
          </p:cNvSpPr>
          <p:nvPr>
            <p:ph type="pic" sz="quarter" idx="11"/>
          </p:nvPr>
        </p:nvSpPr>
        <p:spPr>
          <a:xfrm>
            <a:off x="654050" y="3835400"/>
            <a:ext cx="4281488" cy="2468563"/>
          </a:xfrm>
        </p:spPr>
        <p:txBody>
          <a:bodyPr/>
          <a:lstStyle/>
          <a:p>
            <a:endParaRPr lang="en-US" dirty="0"/>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2645922"/>
            <a:ext cx="4434721" cy="3710427"/>
          </a:xfrm>
        </p:spPr>
        <p:txBody>
          <a:bodyPr anchor="t">
            <a:normAutofit/>
          </a:bodyPr>
          <a:lstStyle>
            <a:lvl1pPr>
              <a:defRPr sz="1800"/>
            </a:lvl1pPr>
          </a:lstStyle>
          <a:p>
            <a:r>
              <a:rPr lang="en-US" sz="1800" dirty="0">
                <a:cs typeface="Calibri"/>
              </a:rPr>
              <a:t>Click to edit master text style</a:t>
            </a:r>
          </a:p>
        </p:txBody>
      </p:sp>
      <p:cxnSp>
        <p:nvCxnSpPr>
          <p:cNvPr id="18" name="Straight Connector 17">
            <a:extLst>
              <a:ext uri="{FF2B5EF4-FFF2-40B4-BE49-F238E27FC236}">
                <a16:creationId xmlns:a16="http://schemas.microsoft.com/office/drawing/2014/main" id="{AB8238B2-89F4-4CBF-8949-A4979F889CE8}"/>
              </a:ext>
              <a:ext uri="{C183D7F6-B498-43B3-948B-1728B52AA6E4}">
                <adec:decorative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Date Placeholder 6">
            <a:extLst>
              <a:ext uri="{FF2B5EF4-FFF2-40B4-BE49-F238E27FC236}">
                <a16:creationId xmlns:a16="http://schemas.microsoft.com/office/drawing/2014/main" id="{5899A11A-FB87-441D-8F10-20485D20E770}"/>
              </a:ext>
            </a:extLst>
          </p:cNvPr>
          <p:cNvSpPr>
            <a:spLocks noGrp="1"/>
          </p:cNvSpPr>
          <p:nvPr>
            <p:ph type="dt" sz="half" idx="12"/>
          </p:nvPr>
        </p:nvSpPr>
        <p:spPr>
          <a:xfrm>
            <a:off x="5785751" y="6356350"/>
            <a:ext cx="2743200" cy="365125"/>
          </a:xfrm>
        </p:spPr>
        <p:txBody>
          <a:bodyPr/>
          <a:lstStyle>
            <a:lvl1pPr>
              <a:defRPr>
                <a:solidFill>
                  <a:schemeClr val="accent2"/>
                </a:solidFill>
              </a:defRPr>
            </a:lvl1pPr>
          </a:lstStyle>
          <a:p>
            <a:r>
              <a:rPr lang="en-US"/>
              <a:t>20xx</a:t>
            </a:r>
            <a:endParaRPr lang="en-US" dirty="0"/>
          </a:p>
        </p:txBody>
      </p:sp>
      <p:sp>
        <p:nvSpPr>
          <p:cNvPr id="24" name="Footer Placeholder 7">
            <a:extLst>
              <a:ext uri="{FF2B5EF4-FFF2-40B4-BE49-F238E27FC236}">
                <a16:creationId xmlns:a16="http://schemas.microsoft.com/office/drawing/2014/main" id="{58BCD522-5AD9-4F60-813E-CB3B6AEAB6E2}"/>
              </a:ext>
            </a:extLst>
          </p:cNvPr>
          <p:cNvSpPr>
            <a:spLocks noGrp="1"/>
          </p:cNvSpPr>
          <p:nvPr>
            <p:ph type="ftr" sz="quarter" idx="13"/>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25" name="Slide Number Placeholder 8">
            <a:extLst>
              <a:ext uri="{FF2B5EF4-FFF2-40B4-BE49-F238E27FC236}">
                <a16:creationId xmlns:a16="http://schemas.microsoft.com/office/drawing/2014/main" id="{AE30A9EF-2135-43EE-8E37-70C7EE1BCAF4}"/>
              </a:ext>
            </a:extLst>
          </p:cNvPr>
          <p:cNvSpPr>
            <a:spLocks noGrp="1"/>
          </p:cNvSpPr>
          <p:nvPr>
            <p:ph type="sldNum" sz="quarter" idx="14"/>
          </p:nvPr>
        </p:nvSpPr>
        <p:spPr>
          <a:xfrm>
            <a:off x="8610600" y="6356350"/>
            <a:ext cx="2743200" cy="365125"/>
          </a:xfrm>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2446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B8238B2-89F4-4CBF-8949-A4979F889CE8}"/>
              </a:ext>
              <a:ext uri="{C183D7F6-B498-43B3-948B-1728B52AA6E4}">
                <adec:decorative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48A8E28-7873-4AFA-A619-0E497E0180D0}"/>
              </a:ext>
              <a:ext uri="{C183D7F6-B498-43B3-948B-1728B52AA6E4}">
                <adec:decorative xmlns:adec="http://schemas.microsoft.com/office/drawing/2017/decorative" val="1"/>
              </a:ext>
            </a:extLst>
          </p:cNvPr>
          <p:cNvSpPr/>
          <p:nvPr userDrawn="1"/>
        </p:nvSpPr>
        <p:spPr>
          <a:xfrm>
            <a:off x="192268" y="536567"/>
            <a:ext cx="5784867" cy="5784867"/>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867340" y="2446418"/>
            <a:ext cx="4434721" cy="1965163"/>
          </a:xfrm>
        </p:spPr>
        <p:txBody>
          <a:bodyPr anchor="ctr">
            <a:normAutofit/>
          </a:bodyPr>
          <a:lstStyle>
            <a:lvl1pPr algn="ctr">
              <a:defRPr lang="en-US" sz="4500" kern="1200" dirty="0">
                <a:solidFill>
                  <a:schemeClr val="bg1"/>
                </a:solidFill>
                <a:latin typeface="+mj-lt"/>
                <a:ea typeface="+mj-ea"/>
                <a:cs typeface="+mj-cs"/>
              </a:defRPr>
            </a:lvl1pPr>
          </a:lstStyle>
          <a:p>
            <a:r>
              <a:rPr lang="en-US" dirty="0"/>
              <a:t>Click to edit</a:t>
            </a:r>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6567"/>
            <a:ext cx="4518504" cy="5784867"/>
          </a:xfrm>
        </p:spPr>
        <p:txBody>
          <a:bodyPr anchor="ctr">
            <a:normAutofit/>
          </a:bodyPr>
          <a:lstStyle>
            <a:lvl1pPr marL="0" indent="0">
              <a:lnSpc>
                <a:spcPts val="2500"/>
              </a:lnSpc>
              <a:buNone/>
              <a:defRPr sz="1800"/>
            </a:lvl1pPr>
          </a:lstStyle>
          <a:p>
            <a:r>
              <a:rPr lang="en-US" sz="1800" dirty="0">
                <a:cs typeface="Calibri"/>
              </a:rPr>
              <a:t>Click to edit master text style</a:t>
            </a:r>
          </a:p>
        </p:txBody>
      </p:sp>
      <p:sp>
        <p:nvSpPr>
          <p:cNvPr id="4" name="Graphic 13">
            <a:extLst>
              <a:ext uri="{FF2B5EF4-FFF2-40B4-BE49-F238E27FC236}">
                <a16:creationId xmlns:a16="http://schemas.microsoft.com/office/drawing/2014/main" id="{5EB0124E-1A8A-4EB1-A9CF-E273590B60B9}"/>
              </a:ext>
              <a:ext uri="{C183D7F6-B498-43B3-948B-1728B52AA6E4}">
                <adec:decorative xmlns:adec="http://schemas.microsoft.com/office/drawing/2017/decorative" val="1"/>
              </a:ext>
            </a:extLst>
          </p:cNvPr>
          <p:cNvSpPr/>
          <p:nvPr userDrawn="1"/>
        </p:nvSpPr>
        <p:spPr>
          <a:xfrm>
            <a:off x="1109945" y="351421"/>
            <a:ext cx="198609" cy="198609"/>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accent2"/>
          </a:solidFill>
          <a:ln w="603" cap="flat">
            <a:noFill/>
            <a:prstDash val="solid"/>
            <a:miter/>
          </a:ln>
        </p:spPr>
        <p:txBody>
          <a:bodyPr rtlCol="0" anchor="ctr"/>
          <a:lstStyle/>
          <a:p>
            <a:endParaRPr lang="en-US" dirty="0"/>
          </a:p>
        </p:txBody>
      </p:sp>
      <p:sp>
        <p:nvSpPr>
          <p:cNvPr id="5" name="Graphic 12">
            <a:extLst>
              <a:ext uri="{FF2B5EF4-FFF2-40B4-BE49-F238E27FC236}">
                <a16:creationId xmlns:a16="http://schemas.microsoft.com/office/drawing/2014/main" id="{44654EA2-A648-4219-B093-1C05AE964626}"/>
              </a:ext>
              <a:ext uri="{C183D7F6-B498-43B3-948B-1728B52AA6E4}">
                <adec:decorative xmlns:adec="http://schemas.microsoft.com/office/drawing/2017/decorative" val="1"/>
              </a:ext>
            </a:extLst>
          </p:cNvPr>
          <p:cNvSpPr/>
          <p:nvPr userDrawn="1"/>
        </p:nvSpPr>
        <p:spPr>
          <a:xfrm>
            <a:off x="5425883" y="5732852"/>
            <a:ext cx="130186" cy="13018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81C0EC89-A66C-4027-8FF0-F7605B506229}"/>
              </a:ext>
              <a:ext uri="{C183D7F6-B498-43B3-948B-1728B52AA6E4}">
                <adec:decorative xmlns:adec="http://schemas.microsoft.com/office/drawing/2017/decorative" val="1"/>
              </a:ext>
            </a:extLst>
          </p:cNvPr>
          <p:cNvSpPr/>
          <p:nvPr userDrawn="1"/>
        </p:nvSpPr>
        <p:spPr>
          <a:xfrm>
            <a:off x="539223" y="1072473"/>
            <a:ext cx="182432" cy="182432"/>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7" name="Date Placeholder 6">
            <a:extLst>
              <a:ext uri="{FF2B5EF4-FFF2-40B4-BE49-F238E27FC236}">
                <a16:creationId xmlns:a16="http://schemas.microsoft.com/office/drawing/2014/main" id="{5B95D6AF-D6A0-4AA6-9810-97D9EBF6771A}"/>
              </a:ext>
            </a:extLst>
          </p:cNvPr>
          <p:cNvSpPr>
            <a:spLocks noGrp="1"/>
          </p:cNvSpPr>
          <p:nvPr>
            <p:ph type="dt" sz="half" idx="10"/>
          </p:nvPr>
        </p:nvSpPr>
        <p:spPr>
          <a:xfrm>
            <a:off x="5785751" y="6356350"/>
            <a:ext cx="2743200" cy="365125"/>
          </a:xfrm>
        </p:spPr>
        <p:txBody>
          <a:bodyPr/>
          <a:lstStyle>
            <a:lvl1pPr>
              <a:defRPr>
                <a:solidFill>
                  <a:schemeClr val="accent2"/>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A6E5DE1C-B9B3-43A2-ADC2-A1E16556824E}"/>
              </a:ext>
            </a:extLst>
          </p:cNvPr>
          <p:cNvSpPr>
            <a:spLocks noGrp="1"/>
          </p:cNvSpPr>
          <p:nvPr>
            <p:ph type="ftr" sz="quarter" idx="11"/>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A82333A7-2FA8-4CD0-8D5D-EE98B3E37D8F}"/>
              </a:ext>
            </a:extLst>
          </p:cNvPr>
          <p:cNvSpPr>
            <a:spLocks noGrp="1"/>
          </p:cNvSpPr>
          <p:nvPr>
            <p:ph type="sldNum" sz="quarter" idx="12"/>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7933335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F236E68-2CF8-44ED-939D-0302808CE819}"/>
              </a:ext>
            </a:extLst>
          </p:cNvPr>
          <p:cNvSpPr>
            <a:spLocks noGrp="1"/>
          </p:cNvSpPr>
          <p:nvPr>
            <p:ph type="pic" sz="quarter" idx="13"/>
          </p:nvPr>
        </p:nvSpPr>
        <p:spPr>
          <a:xfrm>
            <a:off x="0" y="0"/>
            <a:ext cx="12188370" cy="6858000"/>
          </a:xfrm>
          <a:custGeom>
            <a:avLst/>
            <a:gdLst>
              <a:gd name="connsiteX0" fmla="*/ 0 w 12188370"/>
              <a:gd name="connsiteY0" fmla="*/ 0 h 6858000"/>
              <a:gd name="connsiteX1" fmla="*/ 12188370 w 12188370"/>
              <a:gd name="connsiteY1" fmla="*/ 0 h 6858000"/>
              <a:gd name="connsiteX2" fmla="*/ 12188370 w 12188370"/>
              <a:gd name="connsiteY2" fmla="*/ 6858000 h 6858000"/>
              <a:gd name="connsiteX3" fmla="*/ 0 w 12188370"/>
              <a:gd name="connsiteY3" fmla="*/ 6858000 h 6858000"/>
              <a:gd name="connsiteX4" fmla="*/ 0 w 12188370"/>
              <a:gd name="connsiteY4" fmla="*/ 843875 h 6858000"/>
              <a:gd name="connsiteX5" fmla="*/ 8473201 w 12188370"/>
              <a:gd name="connsiteY5" fmla="*/ 843875 h 6858000"/>
              <a:gd name="connsiteX6" fmla="*/ 8473201 w 12188370"/>
              <a:gd name="connsiteY6" fmla="*/ 816443 h 6858000"/>
              <a:gd name="connsiteX7" fmla="*/ 0 w 12188370"/>
              <a:gd name="connsiteY7" fmla="*/ 816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370" h="6858000">
                <a:moveTo>
                  <a:pt x="0" y="0"/>
                </a:moveTo>
                <a:lnTo>
                  <a:pt x="12188370" y="0"/>
                </a:lnTo>
                <a:lnTo>
                  <a:pt x="12188370" y="6858000"/>
                </a:lnTo>
                <a:lnTo>
                  <a:pt x="0" y="6858000"/>
                </a:lnTo>
                <a:lnTo>
                  <a:pt x="0" y="843875"/>
                </a:lnTo>
                <a:lnTo>
                  <a:pt x="8473201" y="843875"/>
                </a:lnTo>
                <a:lnTo>
                  <a:pt x="8473201" y="816443"/>
                </a:lnTo>
                <a:lnTo>
                  <a:pt x="0" y="816443"/>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532F3A8F-B976-406D-827A-8714EFF80344}"/>
              </a:ext>
            </a:extLst>
          </p:cNvPr>
          <p:cNvSpPr>
            <a:spLocks noGrp="1"/>
          </p:cNvSpPr>
          <p:nvPr>
            <p:ph type="title" hasCustomPrompt="1"/>
          </p:nvPr>
        </p:nvSpPr>
        <p:spPr>
          <a:xfrm>
            <a:off x="1256275" y="2276439"/>
            <a:ext cx="9679448" cy="2868439"/>
          </a:xfrm>
        </p:spPr>
        <p:txBody>
          <a:bodyPr anchor="b">
            <a:noAutofit/>
          </a:bodyPr>
          <a:lstStyle>
            <a:lvl1pPr algn="l">
              <a:defRPr lang="en-US" sz="7200" b="1" kern="1200" cap="all" dirty="0">
                <a:solidFill>
                  <a:schemeClr val="bg1"/>
                </a:solidFill>
                <a:latin typeface="+mj-lt"/>
                <a:ea typeface="+mj-ea"/>
                <a:cs typeface="+mj-cs"/>
              </a:defRPr>
            </a:lvl1pPr>
          </a:lstStyle>
          <a:p>
            <a:r>
              <a:rPr lang="en-US" dirty="0"/>
              <a:t>CLICK TO EDIT MASTER TITLE STYLE</a:t>
            </a:r>
          </a:p>
        </p:txBody>
      </p:sp>
      <p:sp>
        <p:nvSpPr>
          <p:cNvPr id="13" name="Text Placeholder 3">
            <a:extLst>
              <a:ext uri="{FF2B5EF4-FFF2-40B4-BE49-F238E27FC236}">
                <a16:creationId xmlns:a16="http://schemas.microsoft.com/office/drawing/2014/main" id="{91D9E9B9-E0A7-4C75-946E-BBAEBCC2CA6A}"/>
              </a:ext>
            </a:extLst>
          </p:cNvPr>
          <p:cNvSpPr>
            <a:spLocks noGrp="1"/>
          </p:cNvSpPr>
          <p:nvPr>
            <p:ph type="body" idx="14"/>
          </p:nvPr>
        </p:nvSpPr>
        <p:spPr>
          <a:xfrm>
            <a:off x="1256275" y="5098254"/>
            <a:ext cx="9679449" cy="750259"/>
          </a:xfrm>
        </p:spPr>
        <p:txBody>
          <a:bodyPr vert="horz" lIns="91440" tIns="45720" rIns="91440" bIns="45720" rtlCol="0" anchor="ctr">
            <a:normAutofit/>
          </a:bodyPr>
          <a:lstStyle>
            <a:lvl1pPr marL="0" indent="0">
              <a:buNone/>
              <a:defRPr sz="2000">
                <a:solidFill>
                  <a:schemeClr val="bg1"/>
                </a:solidFill>
              </a:defRPr>
            </a:lvl1pPr>
          </a:lstStyle>
          <a:p>
            <a:r>
              <a:rPr lang="en-US" sz="2000" kern="1200" dirty="0">
                <a:solidFill>
                  <a:srgbClr val="FFFFFF"/>
                </a:solidFill>
                <a:latin typeface="+mn-lt"/>
                <a:ea typeface="+mn-ea"/>
                <a:cs typeface="+mn-cs"/>
              </a:rPr>
              <a:t>Subtitle</a:t>
            </a:r>
          </a:p>
        </p:txBody>
      </p:sp>
      <p:cxnSp>
        <p:nvCxnSpPr>
          <p:cNvPr id="6" name="Straight Connector 5">
            <a:extLst>
              <a:ext uri="{FF2B5EF4-FFF2-40B4-BE49-F238E27FC236}">
                <a16:creationId xmlns:a16="http://schemas.microsoft.com/office/drawing/2014/main" id="{03C6873F-B921-4626-97A7-FD8E9398E4E7}"/>
              </a:ext>
            </a:extLst>
          </p:cNvPr>
          <p:cNvCxnSpPr>
            <a:cxnSpLocks/>
          </p:cNvCxnSpPr>
          <p:nvPr userDrawn="1"/>
        </p:nvCxnSpPr>
        <p:spPr>
          <a:xfrm flipH="1">
            <a:off x="-10886" y="821523"/>
            <a:ext cx="84732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raphic 13">
            <a:extLst>
              <a:ext uri="{FF2B5EF4-FFF2-40B4-BE49-F238E27FC236}">
                <a16:creationId xmlns:a16="http://schemas.microsoft.com/office/drawing/2014/main" id="{275D0799-1240-4A8C-98BF-96679D262568}"/>
              </a:ext>
            </a:extLst>
          </p:cNvPr>
          <p:cNvSpPr/>
          <p:nvPr userDrawn="1"/>
        </p:nvSpPr>
        <p:spPr>
          <a:xfrm>
            <a:off x="544954" y="2865643"/>
            <a:ext cx="146329" cy="157937"/>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9" name="Graphic 12">
            <a:extLst>
              <a:ext uri="{FF2B5EF4-FFF2-40B4-BE49-F238E27FC236}">
                <a16:creationId xmlns:a16="http://schemas.microsoft.com/office/drawing/2014/main" id="{3F7A1898-37E9-4DF7-9E1E-A5D41681C6D9}"/>
              </a:ext>
            </a:extLst>
          </p:cNvPr>
          <p:cNvSpPr/>
          <p:nvPr userDrawn="1"/>
        </p:nvSpPr>
        <p:spPr>
          <a:xfrm>
            <a:off x="903734" y="3094942"/>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9" name="Graphic 15">
            <a:extLst>
              <a:ext uri="{FF2B5EF4-FFF2-40B4-BE49-F238E27FC236}">
                <a16:creationId xmlns:a16="http://schemas.microsoft.com/office/drawing/2014/main" id="{DA49FC99-340D-4901-98CD-6C4D1941C969}"/>
              </a:ext>
            </a:extLst>
          </p:cNvPr>
          <p:cNvSpPr/>
          <p:nvPr userDrawn="1"/>
        </p:nvSpPr>
        <p:spPr>
          <a:xfrm>
            <a:off x="532920" y="3619230"/>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368677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normAutofit/>
          </a:bodyPr>
          <a:lstStyle>
            <a:lvl1pPr>
              <a:defRPr sz="5400"/>
            </a:lvl1pPr>
          </a:lstStyle>
          <a:p>
            <a:r>
              <a:rPr lang="en-US" dirty="0"/>
              <a:t>Click to edit Master title style</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6748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1284395" y="1825625"/>
            <a:ext cx="1006940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5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7D4E1F-D8DD-4ED2-8901-A47E930891B9}"/>
              </a:ext>
              <a:ext uri="{C183D7F6-B498-43B3-948B-1728B52AA6E4}">
                <adec:decorative xmlns:adec="http://schemas.microsoft.com/office/drawing/2017/decorative" val="1"/>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4820000"/>
          </a:xfrm>
        </p:spPr>
        <p:txBody>
          <a:bodyPr anchor="b">
            <a:normAutofit/>
          </a:bodyPr>
          <a:lstStyle>
            <a:lvl1pPr>
              <a:defRPr lang="en-US" sz="5400" kern="1200" dirty="0">
                <a:solidFill>
                  <a:schemeClr val="tx1"/>
                </a:solidFill>
                <a:latin typeface="+mj-lt"/>
                <a:ea typeface="+mj-ea"/>
                <a:cs typeface="+mj-cs"/>
              </a:defRPr>
            </a:lvl1pPr>
          </a:lstStyle>
          <a:p>
            <a:r>
              <a:rPr lang="en-US" dirty="0"/>
              <a:t>Click to edit</a:t>
            </a:r>
          </a:p>
        </p:txBody>
      </p:sp>
      <p:sp>
        <p:nvSpPr>
          <p:cNvPr id="21" name="Picture Placeholder 20">
            <a:extLst>
              <a:ext uri="{FF2B5EF4-FFF2-40B4-BE49-F238E27FC236}">
                <a16:creationId xmlns:a16="http://schemas.microsoft.com/office/drawing/2014/main" id="{6A9682C5-2804-43F9-B365-D5F853CEB37A}"/>
              </a:ext>
            </a:extLst>
          </p:cNvPr>
          <p:cNvSpPr>
            <a:spLocks noGrp="1"/>
          </p:cNvSpPr>
          <p:nvPr>
            <p:ph type="pic" sz="quarter" idx="10"/>
          </p:nvPr>
        </p:nvSpPr>
        <p:spPr>
          <a:xfrm>
            <a:off x="273301" y="299507"/>
            <a:ext cx="5221620" cy="6258985"/>
          </a:xfrm>
        </p:spPr>
        <p:txBody>
          <a:bodyPr/>
          <a:lstStyle/>
          <a:p>
            <a:endParaRPr lang="en-US" dirty="0"/>
          </a:p>
        </p:txBody>
      </p:sp>
      <p:sp>
        <p:nvSpPr>
          <p:cNvPr id="20" name="Date Placeholder 3">
            <a:extLst>
              <a:ext uri="{FF2B5EF4-FFF2-40B4-BE49-F238E27FC236}">
                <a16:creationId xmlns:a16="http://schemas.microsoft.com/office/drawing/2014/main" id="{E19B6EE4-4480-4732-A518-32AAC2EC081A}"/>
              </a:ext>
            </a:extLst>
          </p:cNvPr>
          <p:cNvSpPr>
            <a:spLocks noGrp="1"/>
          </p:cNvSpPr>
          <p:nvPr>
            <p:ph type="dt" sz="half" idx="11"/>
          </p:nvPr>
        </p:nvSpPr>
        <p:spPr>
          <a:xfrm>
            <a:off x="838200" y="6356350"/>
            <a:ext cx="2743200" cy="365125"/>
          </a:xfrm>
        </p:spPr>
        <p:txBody>
          <a:bodyPr/>
          <a:lstStyle>
            <a:lvl1pPr>
              <a:defRPr/>
            </a:lvl1pPr>
          </a:lstStyle>
          <a:p>
            <a:r>
              <a:rPr lang="en-US">
                <a:solidFill>
                  <a:schemeClr val="bg1"/>
                </a:solidFill>
                <a:effectLst>
                  <a:outerShdw blurRad="38100" dist="38100" dir="2700000" algn="tl">
                    <a:srgbClr val="000000">
                      <a:alpha val="43137"/>
                    </a:srgbClr>
                  </a:outerShdw>
                </a:effectLst>
              </a:rPr>
              <a:t>20xx</a:t>
            </a:r>
            <a:endParaRPr lang="en-US" dirty="0">
              <a:solidFill>
                <a:schemeClr val="bg1"/>
              </a:solidFill>
              <a:effectLst>
                <a:outerShdw blurRad="38100" dist="38100" dir="2700000" algn="tl">
                  <a:srgbClr val="000000">
                    <a:alpha val="43137"/>
                  </a:srgbClr>
                </a:outerShdw>
              </a:effectLst>
            </a:endParaRPr>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77543"/>
            <a:ext cx="4434721" cy="978806"/>
          </a:xfrm>
        </p:spPr>
        <p:txBody>
          <a:bodyPr anchor="t">
            <a:normAutofit/>
          </a:bodyPr>
          <a:lstStyle>
            <a:lvl1pPr marL="0" indent="0">
              <a:buNone/>
              <a:defRPr sz="1800"/>
            </a:lvl1pPr>
          </a:lstStyle>
          <a:p>
            <a:r>
              <a:rPr lang="en-US" sz="1800" dirty="0">
                <a:cs typeface="Calibri"/>
              </a:rPr>
              <a:t>Click to edit master text style</a:t>
            </a:r>
          </a:p>
        </p:txBody>
      </p:sp>
      <p:cxnSp>
        <p:nvCxnSpPr>
          <p:cNvPr id="18" name="Straight Connector 17">
            <a:extLst>
              <a:ext uri="{FF2B5EF4-FFF2-40B4-BE49-F238E27FC236}">
                <a16:creationId xmlns:a16="http://schemas.microsoft.com/office/drawing/2014/main" id="{AB8238B2-89F4-4CBF-8949-A4979F889CE8}"/>
              </a:ext>
              <a:ext uri="{C183D7F6-B498-43B3-948B-1728B52AA6E4}">
                <adec:decorative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2877BB9-EBFF-47D8-BB86-67C309ACB107}"/>
              </a:ext>
            </a:extLst>
          </p:cNvPr>
          <p:cNvSpPr>
            <a:spLocks noGrp="1"/>
          </p:cNvSpPr>
          <p:nvPr>
            <p:ph type="ftr" sz="quarter" idx="12"/>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4" name="Slide Number Placeholder 3">
            <a:extLst>
              <a:ext uri="{FF2B5EF4-FFF2-40B4-BE49-F238E27FC236}">
                <a16:creationId xmlns:a16="http://schemas.microsoft.com/office/drawing/2014/main" id="{4F6CC749-7E8D-4AF0-B13E-80DDB47E2531}"/>
              </a:ext>
            </a:extLst>
          </p:cNvPr>
          <p:cNvSpPr>
            <a:spLocks noGrp="1"/>
          </p:cNvSpPr>
          <p:nvPr>
            <p:ph type="sldNum" sz="quarter" idx="13"/>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66109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B15A-5639-4D83-9CDE-B6FC231C544D}"/>
              </a:ext>
            </a:extLst>
          </p:cNvPr>
          <p:cNvSpPr>
            <a:spLocks noGrp="1"/>
          </p:cNvSpPr>
          <p:nvPr>
            <p:ph type="title"/>
          </p:nvPr>
        </p:nvSpPr>
        <p:spPr>
          <a:xfrm>
            <a:off x="578724" y="346498"/>
            <a:ext cx="8117654" cy="1325563"/>
          </a:xfrm>
        </p:spPr>
        <p:txBody>
          <a:bodyPr>
            <a:normAutofit/>
          </a:bodyPr>
          <a:lstStyle>
            <a:lvl1pPr>
              <a:defRPr sz="5400" b="1" cap="none" baseline="0">
                <a:solidFill>
                  <a:schemeClr val="bg1"/>
                </a:solidFill>
              </a:defRPr>
            </a:lvl1pPr>
          </a:lstStyle>
          <a:p>
            <a:r>
              <a:rPr lang="en-US" dirty="0"/>
              <a:t>Click to edit</a:t>
            </a:r>
          </a:p>
        </p:txBody>
      </p:sp>
      <p:sp>
        <p:nvSpPr>
          <p:cNvPr id="17" name="Picture Placeholder 16">
            <a:extLst>
              <a:ext uri="{FF2B5EF4-FFF2-40B4-BE49-F238E27FC236}">
                <a16:creationId xmlns:a16="http://schemas.microsoft.com/office/drawing/2014/main" id="{AAB6B174-300F-4F50-A575-00A13C163585}"/>
              </a:ext>
            </a:extLst>
          </p:cNvPr>
          <p:cNvSpPr>
            <a:spLocks noGrp="1"/>
          </p:cNvSpPr>
          <p:nvPr>
            <p:ph type="pic" sz="quarter" idx="10"/>
          </p:nvPr>
        </p:nvSpPr>
        <p:spPr>
          <a:xfrm>
            <a:off x="579438" y="2006600"/>
            <a:ext cx="2286000" cy="2608263"/>
          </a:xfrm>
        </p:spPr>
        <p:txBody>
          <a:bodyPr/>
          <a:lstStyle/>
          <a:p>
            <a:endParaRPr lang="en-US" dirty="0"/>
          </a:p>
        </p:txBody>
      </p:sp>
      <p:sp>
        <p:nvSpPr>
          <p:cNvPr id="18" name="Picture Placeholder 16">
            <a:extLst>
              <a:ext uri="{FF2B5EF4-FFF2-40B4-BE49-F238E27FC236}">
                <a16:creationId xmlns:a16="http://schemas.microsoft.com/office/drawing/2014/main" id="{74E96A81-148E-486F-BEFA-3D3FDB0B412F}"/>
              </a:ext>
            </a:extLst>
          </p:cNvPr>
          <p:cNvSpPr>
            <a:spLocks noGrp="1"/>
          </p:cNvSpPr>
          <p:nvPr>
            <p:ph type="pic" sz="quarter" idx="11"/>
          </p:nvPr>
        </p:nvSpPr>
        <p:spPr>
          <a:xfrm>
            <a:off x="3494908" y="2006380"/>
            <a:ext cx="2286000" cy="2608263"/>
          </a:xfrm>
        </p:spPr>
        <p:txBody>
          <a:bodyPr/>
          <a:lstStyle/>
          <a:p>
            <a:endParaRPr lang="en-US" dirty="0"/>
          </a:p>
        </p:txBody>
      </p:sp>
      <p:sp>
        <p:nvSpPr>
          <p:cNvPr id="19" name="Picture Placeholder 16">
            <a:extLst>
              <a:ext uri="{FF2B5EF4-FFF2-40B4-BE49-F238E27FC236}">
                <a16:creationId xmlns:a16="http://schemas.microsoft.com/office/drawing/2014/main" id="{17F02522-1BD4-4AC9-BBCB-05010ECC0A8B}"/>
              </a:ext>
            </a:extLst>
          </p:cNvPr>
          <p:cNvSpPr>
            <a:spLocks noGrp="1"/>
          </p:cNvSpPr>
          <p:nvPr>
            <p:ph type="pic" sz="quarter" idx="12"/>
          </p:nvPr>
        </p:nvSpPr>
        <p:spPr>
          <a:xfrm>
            <a:off x="6410378" y="2015722"/>
            <a:ext cx="2286000" cy="2608263"/>
          </a:xfrm>
        </p:spPr>
        <p:txBody>
          <a:bodyPr/>
          <a:lstStyle/>
          <a:p>
            <a:endParaRPr lang="en-US" dirty="0"/>
          </a:p>
        </p:txBody>
      </p:sp>
      <p:sp>
        <p:nvSpPr>
          <p:cNvPr id="20" name="Picture Placeholder 16">
            <a:extLst>
              <a:ext uri="{FF2B5EF4-FFF2-40B4-BE49-F238E27FC236}">
                <a16:creationId xmlns:a16="http://schemas.microsoft.com/office/drawing/2014/main" id="{E961DC1B-263A-48A8-89E6-541AC356E525}"/>
              </a:ext>
            </a:extLst>
          </p:cNvPr>
          <p:cNvSpPr>
            <a:spLocks noGrp="1"/>
          </p:cNvSpPr>
          <p:nvPr>
            <p:ph type="pic" sz="quarter" idx="13"/>
          </p:nvPr>
        </p:nvSpPr>
        <p:spPr>
          <a:xfrm>
            <a:off x="9327276" y="2006379"/>
            <a:ext cx="2286000" cy="2608263"/>
          </a:xfrm>
        </p:spPr>
        <p:txBody>
          <a:bodyPr/>
          <a:lstStyle/>
          <a:p>
            <a:endParaRPr lang="en-US" dirty="0"/>
          </a:p>
        </p:txBody>
      </p:sp>
      <p:sp>
        <p:nvSpPr>
          <p:cNvPr id="21" name="Text Placeholder 27">
            <a:extLst>
              <a:ext uri="{FF2B5EF4-FFF2-40B4-BE49-F238E27FC236}">
                <a16:creationId xmlns:a16="http://schemas.microsoft.com/office/drawing/2014/main" id="{2C4443B1-A455-4AF9-BE87-A07EA91F850A}"/>
              </a:ext>
            </a:extLst>
          </p:cNvPr>
          <p:cNvSpPr>
            <a:spLocks noGrp="1"/>
          </p:cNvSpPr>
          <p:nvPr>
            <p:ph type="body" sz="quarter" idx="17" hasCustomPrompt="1"/>
          </p:nvPr>
        </p:nvSpPr>
        <p:spPr>
          <a:xfrm>
            <a:off x="578724"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lvl="0"/>
            <a:r>
              <a:rPr lang="en-US" dirty="0"/>
              <a:t>CLICK TO EDIT</a:t>
            </a:r>
          </a:p>
        </p:txBody>
      </p:sp>
      <p:sp>
        <p:nvSpPr>
          <p:cNvPr id="22" name="Text Placeholder 27">
            <a:extLst>
              <a:ext uri="{FF2B5EF4-FFF2-40B4-BE49-F238E27FC236}">
                <a16:creationId xmlns:a16="http://schemas.microsoft.com/office/drawing/2014/main" id="{EEC7D0BC-E2A5-4FBE-A334-D9FF80B0DD3E}"/>
              </a:ext>
            </a:extLst>
          </p:cNvPr>
          <p:cNvSpPr>
            <a:spLocks noGrp="1"/>
          </p:cNvSpPr>
          <p:nvPr>
            <p:ph type="body" sz="quarter" idx="18"/>
          </p:nvPr>
        </p:nvSpPr>
        <p:spPr>
          <a:xfrm>
            <a:off x="578724"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3" name="Text Placeholder 27">
            <a:extLst>
              <a:ext uri="{FF2B5EF4-FFF2-40B4-BE49-F238E27FC236}">
                <a16:creationId xmlns:a16="http://schemas.microsoft.com/office/drawing/2014/main" id="{0CC80C9C-897F-4C36-8150-427548D8FFCA}"/>
              </a:ext>
            </a:extLst>
          </p:cNvPr>
          <p:cNvSpPr>
            <a:spLocks noGrp="1"/>
          </p:cNvSpPr>
          <p:nvPr>
            <p:ph type="body" sz="quarter" idx="19" hasCustomPrompt="1"/>
          </p:nvPr>
        </p:nvSpPr>
        <p:spPr>
          <a:xfrm>
            <a:off x="3494908"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4" name="Text Placeholder 27">
            <a:extLst>
              <a:ext uri="{FF2B5EF4-FFF2-40B4-BE49-F238E27FC236}">
                <a16:creationId xmlns:a16="http://schemas.microsoft.com/office/drawing/2014/main" id="{A621D1DC-4C76-4E2F-A56F-7D7C193776A5}"/>
              </a:ext>
            </a:extLst>
          </p:cNvPr>
          <p:cNvSpPr>
            <a:spLocks noGrp="1"/>
          </p:cNvSpPr>
          <p:nvPr>
            <p:ph type="body" sz="quarter" idx="20"/>
          </p:nvPr>
        </p:nvSpPr>
        <p:spPr>
          <a:xfrm>
            <a:off x="3494908"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5" name="Text Placeholder 27">
            <a:extLst>
              <a:ext uri="{FF2B5EF4-FFF2-40B4-BE49-F238E27FC236}">
                <a16:creationId xmlns:a16="http://schemas.microsoft.com/office/drawing/2014/main" id="{2DF3BDDA-6F5B-42F5-B623-12E87B19908B}"/>
              </a:ext>
            </a:extLst>
          </p:cNvPr>
          <p:cNvSpPr>
            <a:spLocks noGrp="1"/>
          </p:cNvSpPr>
          <p:nvPr>
            <p:ph type="body" sz="quarter" idx="21" hasCustomPrompt="1"/>
          </p:nvPr>
        </p:nvSpPr>
        <p:spPr>
          <a:xfrm>
            <a:off x="6410378"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6" name="Text Placeholder 27">
            <a:extLst>
              <a:ext uri="{FF2B5EF4-FFF2-40B4-BE49-F238E27FC236}">
                <a16:creationId xmlns:a16="http://schemas.microsoft.com/office/drawing/2014/main" id="{332AD10F-DEDB-4199-BAF1-536999434B01}"/>
              </a:ext>
            </a:extLst>
          </p:cNvPr>
          <p:cNvSpPr>
            <a:spLocks noGrp="1"/>
          </p:cNvSpPr>
          <p:nvPr>
            <p:ph type="body" sz="quarter" idx="22"/>
          </p:nvPr>
        </p:nvSpPr>
        <p:spPr>
          <a:xfrm>
            <a:off x="6410378"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7" name="Text Placeholder 27">
            <a:extLst>
              <a:ext uri="{FF2B5EF4-FFF2-40B4-BE49-F238E27FC236}">
                <a16:creationId xmlns:a16="http://schemas.microsoft.com/office/drawing/2014/main" id="{28F12227-FF8F-4C6B-910E-91A315DC2206}"/>
              </a:ext>
            </a:extLst>
          </p:cNvPr>
          <p:cNvSpPr>
            <a:spLocks noGrp="1"/>
          </p:cNvSpPr>
          <p:nvPr>
            <p:ph type="body" sz="quarter" idx="23" hasCustomPrompt="1"/>
          </p:nvPr>
        </p:nvSpPr>
        <p:spPr>
          <a:xfrm>
            <a:off x="9325847" y="5017734"/>
            <a:ext cx="2285999"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8" name="Text Placeholder 27">
            <a:extLst>
              <a:ext uri="{FF2B5EF4-FFF2-40B4-BE49-F238E27FC236}">
                <a16:creationId xmlns:a16="http://schemas.microsoft.com/office/drawing/2014/main" id="{D8C71F03-1105-4059-948E-EE58B5878A75}"/>
              </a:ext>
            </a:extLst>
          </p:cNvPr>
          <p:cNvSpPr>
            <a:spLocks noGrp="1"/>
          </p:cNvSpPr>
          <p:nvPr>
            <p:ph type="body" sz="quarter" idx="24"/>
          </p:nvPr>
        </p:nvSpPr>
        <p:spPr>
          <a:xfrm>
            <a:off x="9325847" y="5352052"/>
            <a:ext cx="2285999"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3" name="Date Placeholder 2">
            <a:extLst>
              <a:ext uri="{FF2B5EF4-FFF2-40B4-BE49-F238E27FC236}">
                <a16:creationId xmlns:a16="http://schemas.microsoft.com/office/drawing/2014/main" id="{E1F25ADF-BF1A-41A4-8F03-96470F6D079B}"/>
              </a:ext>
            </a:extLst>
          </p:cNvPr>
          <p:cNvSpPr>
            <a:spLocks noGrp="1"/>
          </p:cNvSpPr>
          <p:nvPr>
            <p:ph type="dt" sz="half" idx="25"/>
          </p:nvPr>
        </p:nvSpPr>
        <p:spPr>
          <a:xfrm>
            <a:off x="661988" y="6133917"/>
            <a:ext cx="2743200" cy="365125"/>
          </a:xfrm>
        </p:spPr>
        <p:txBody>
          <a:bodyPr/>
          <a:lstStyle>
            <a:lvl1pPr>
              <a:defRPr>
                <a:solidFill>
                  <a:schemeClr val="bg1"/>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08C25E53-C87A-4194-B265-1AC2B8E754D8}"/>
              </a:ext>
            </a:extLst>
          </p:cNvPr>
          <p:cNvSpPr>
            <a:spLocks noGrp="1"/>
          </p:cNvSpPr>
          <p:nvPr>
            <p:ph type="ftr" sz="quarter" idx="26"/>
          </p:nvPr>
        </p:nvSpPr>
        <p:spPr>
          <a:xfrm>
            <a:off x="8505756" y="845343"/>
            <a:ext cx="3633923" cy="365125"/>
          </a:xfrm>
        </p:spPr>
        <p:txBody>
          <a:bodyPr/>
          <a:lstStyle>
            <a:lvl1pPr>
              <a:defRPr>
                <a:solidFill>
                  <a:schemeClr val="bg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999E8DA8-8512-47B3-8251-03433D6EA255}"/>
              </a:ext>
            </a:extLst>
          </p:cNvPr>
          <p:cNvSpPr>
            <a:spLocks noGrp="1"/>
          </p:cNvSpPr>
          <p:nvPr>
            <p:ph type="sldNum" sz="quarter" idx="27"/>
          </p:nvPr>
        </p:nvSpPr>
        <p:spPr>
          <a:xfrm>
            <a:off x="8610600" y="6160417"/>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17703891"/>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twoTxTwoObj" preserve="1">
  <p:cSld name="Content 2 column (comparison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norm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Graphic 15">
            <a:extLst>
              <a:ext uri="{FF2B5EF4-FFF2-40B4-BE49-F238E27FC236}">
                <a16:creationId xmlns:a16="http://schemas.microsoft.com/office/drawing/2014/main" id="{AF89E921-750A-4005-BEC2-04B9514B2D76}"/>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3B378915-E570-47AE-8F85-FB8ED4A6CC72}"/>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3" name="Graphic 14">
            <a:extLst>
              <a:ext uri="{FF2B5EF4-FFF2-40B4-BE49-F238E27FC236}">
                <a16:creationId xmlns:a16="http://schemas.microsoft.com/office/drawing/2014/main" id="{3AF1E926-D68F-4DC8-9F6D-C2C1576F92E5}"/>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301667102"/>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1.xml" Id="rId8" /><Relationship Type="http://schemas.openxmlformats.org/officeDocument/2006/relationships/theme" Target="/ppt/theme/theme11.xml" Id="rId13" /><Relationship Type="http://schemas.openxmlformats.org/officeDocument/2006/relationships/slideLayout" Target="/ppt/slideLayouts/slideLayout32.xml" Id="rId3" /><Relationship Type="http://schemas.openxmlformats.org/officeDocument/2006/relationships/slideLayout" Target="/ppt/slideLayouts/slideLayout73.xml" Id="rId7" /><Relationship Type="http://schemas.openxmlformats.org/officeDocument/2006/relationships/slideLayout" Target="/ppt/slideLayouts/slideLayout124.xml" Id="rId12" /><Relationship Type="http://schemas.openxmlformats.org/officeDocument/2006/relationships/slideLayout" Target="/ppt/slideLayouts/slideLayout25.xml" Id="rId2" /><Relationship Type="http://schemas.openxmlformats.org/officeDocument/2006/relationships/slideLayout" Target="/ppt/slideLayouts/slideLayout16.xml" Id="rId1" /><Relationship Type="http://schemas.openxmlformats.org/officeDocument/2006/relationships/slideLayout" Target="/ppt/slideLayouts/slideLayout67.xml" Id="rId6" /><Relationship Type="http://schemas.openxmlformats.org/officeDocument/2006/relationships/slideLayout" Target="/ppt/slideLayouts/slideLayout118.xml" Id="rId11" /><Relationship Type="http://schemas.openxmlformats.org/officeDocument/2006/relationships/slideLayout" Target="/ppt/slideLayouts/slideLayout59.xml" Id="rId5" /><Relationship Type="http://schemas.openxmlformats.org/officeDocument/2006/relationships/slideLayout" Target="/ppt/slideLayouts/slideLayout1010.xml" Id="rId10" /><Relationship Type="http://schemas.openxmlformats.org/officeDocument/2006/relationships/slideLayout" Target="/ppt/slideLayouts/slideLayout411.xml" Id="rId4" /><Relationship Type="http://schemas.openxmlformats.org/officeDocument/2006/relationships/slideLayout" Target="/ppt/slideLayouts/slideLayout912.xml" Id="rId9"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accent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accent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63539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60" r:id="rId5"/>
    <p:sldLayoutId id="2147483680" r:id="rId6"/>
    <p:sldLayoutId id="2147483677" r:id="rId7"/>
    <p:sldLayoutId id="2147483665" r:id="rId8"/>
    <p:sldLayoutId id="2147483663" r:id="rId9"/>
    <p:sldLayoutId id="2147483679" r:id="rId10"/>
    <p:sldLayoutId id="2147483681" r:id="rId11"/>
    <p:sldLayoutId id="2147483671" r:id="rId12"/>
  </p:sldLayoutIdLst>
  <p:hf hd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08.xml.rels>&#65279;<?xml version="1.0" encoding="utf-8"?><Relationships xmlns="http://schemas.openxmlformats.org/package/2006/relationships"><Relationship Type="http://schemas.openxmlformats.org/officeDocument/2006/relationships/slideLayout" Target="/ppt/slideLayouts/slideLayout1010.xml" Id="rId1" /></Relationships>
</file>

<file path=ppt/slides/_rels/slide115.xml.rels>&#65279;<?xml version="1.0" encoding="utf-8"?><Relationships xmlns="http://schemas.openxmlformats.org/package/2006/relationships"><Relationship Type="http://schemas.openxmlformats.org/officeDocument/2006/relationships/image" Target="/ppt/media/image1011.jpeg" Id="rId2" /><Relationship Type="http://schemas.openxmlformats.org/officeDocument/2006/relationships/slideLayout" Target="/ppt/slideLayouts/slideLayout118.xml" Id="rId1" /></Relationships>
</file>

<file path=ppt/slides/_rels/slide122.xml.rels>&#65279;<?xml version="1.0" encoding="utf-8"?><Relationships xmlns="http://schemas.openxmlformats.org/package/2006/relationships"><Relationship Type="http://schemas.openxmlformats.org/officeDocument/2006/relationships/image" Target="/ppt/media/image115.jpeg" Id="rId3" /><Relationship Type="http://schemas.openxmlformats.org/officeDocument/2006/relationships/notesSlide" Target="/ppt/notesSlides/notesSlide11.xml" Id="rId2" /><Relationship Type="http://schemas.openxmlformats.org/officeDocument/2006/relationships/slideLayout" Target="/ppt/slideLayouts/slideLayout124.xml" Id="rId1" /><Relationship Type="http://schemas.openxmlformats.org/officeDocument/2006/relationships/image" Target="/ppt/media/image136.jpeg" Id="rId5" /><Relationship Type="http://schemas.openxmlformats.org/officeDocument/2006/relationships/image" Target="/ppt/media/image127.jpeg" Id="rId4" /></Relationships>
</file>

<file path=ppt/slides/_rels/slide16.xml.rels>&#65279;<?xml version="1.0" encoding="utf-8"?><Relationships xmlns="http://schemas.openxmlformats.org/package/2006/relationships"><Relationship Type="http://schemas.openxmlformats.org/officeDocument/2006/relationships/image" Target="/ppt/media/image112.jpeg" Id="rId2" /><Relationship Type="http://schemas.openxmlformats.org/officeDocument/2006/relationships/slideLayout" Target="/ppt/slideLayouts/slideLayout16.xml" Id="rId1" /></Relationships>
</file>

<file path=ppt/slides/_rels/slide23.xml.rels>&#65279;<?xml version="1.0" encoding="utf-8"?><Relationships xmlns="http://schemas.openxmlformats.org/package/2006/relationships"><Relationship Type="http://schemas.openxmlformats.org/officeDocument/2006/relationships/image" Target="/ppt/media/image38.jpeg" Id="rId3" /><Relationship Type="http://schemas.openxmlformats.org/officeDocument/2006/relationships/image" Target="/ppt/media/image29.jpeg" Id="rId2" /><Relationship Type="http://schemas.openxmlformats.org/officeDocument/2006/relationships/slideLayout" Target="/ppt/slideLayouts/slideLayout25.xml" Id="rId1" /></Relationships>
</file>

<file path=ppt/slides/_rels/slide311.xml.rels>&#65279;<?xml version="1.0" encoding="utf-8"?><Relationships xmlns="http://schemas.openxmlformats.org/package/2006/relationships"><Relationship Type="http://schemas.openxmlformats.org/officeDocument/2006/relationships/slideLayout" Target="/ppt/slideLayouts/slideLayout32.xml" Id="rId1" /></Relationships>
</file>

<file path=ppt/slides/_rels/slide49.xml.rels>&#65279;<?xml version="1.0" encoding="utf-8"?><Relationships xmlns="http://schemas.openxmlformats.org/package/2006/relationships"><Relationship Type="http://schemas.openxmlformats.org/officeDocument/2006/relationships/image" Target="/ppt/media/image413.jpeg" Id="rId2" /><Relationship Type="http://schemas.openxmlformats.org/officeDocument/2006/relationships/slideLayout" Target="/ppt/slideLayouts/slideLayout411.xml" Id="rId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59.xml" Id="rId1" /></Relationships>
</file>

<file path=ppt/slides/_rels/slide64.xml.rels>&#65279;<?xml version="1.0" encoding="utf-8"?><Relationships xmlns="http://schemas.openxmlformats.org/package/2006/relationships"><Relationship Type="http://schemas.openxmlformats.org/officeDocument/2006/relationships/image" Target="/ppt/media/image510.jpeg" Id="rId2" /><Relationship Type="http://schemas.openxmlformats.org/officeDocument/2006/relationships/slideLayout" Target="/ppt/slideLayouts/slideLayout73.xml" Id="rId1" /></Relationships>
</file>

<file path=ppt/slides/_rels/slide71.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image" Target="/ppt/media/image62.jpeg" Id="rId2" /><Relationship Type="http://schemas.openxmlformats.org/officeDocument/2006/relationships/slideLayout" Target="/ppt/slideLayouts/slideLayout81.xml" Id="rId1" /><Relationship Type="http://schemas.openxmlformats.org/officeDocument/2006/relationships/image" Target="/ppt/media/image93.jpeg" Id="rId5" /><Relationship Type="http://schemas.openxmlformats.org/officeDocument/2006/relationships/image" Target="/ppt/media/image84.jpeg" Id="rId4" /></Relationships>
</file>

<file path=ppt/slides/_rels/slide812.xml.rels>&#65279;<?xml version="1.0" encoding="utf-8"?><Relationships xmlns="http://schemas.openxmlformats.org/package/2006/relationships"><Relationship Type="http://schemas.openxmlformats.org/officeDocument/2006/relationships/diagramLayout" Target="/ppt/diagrams/layout11.xml" Id="rId3" /><Relationship Type="http://schemas.openxmlformats.org/officeDocument/2006/relationships/diagramData" Target="/ppt/diagrams/data11.xml" Id="rId2" /><Relationship Type="http://schemas.openxmlformats.org/officeDocument/2006/relationships/slideLayout" Target="/ppt/slideLayouts/slideLayout67.xml" Id="rId1" /><Relationship Type="http://schemas.microsoft.com/office/2007/relationships/diagramDrawing" Target="/ppt/diagrams/drawing1.xml" Id="rId6" /><Relationship Type="http://schemas.openxmlformats.org/officeDocument/2006/relationships/diagramColors" Target="/ppt/diagrams/colors11.xml" Id="rId5" /><Relationship Type="http://schemas.openxmlformats.org/officeDocument/2006/relationships/diagramQuickStyle" Target="/ppt/diagrams/quickStyle11.xml" Id="rId4" /></Relationships>
</file>

<file path=ppt/slides/_rels/slide910.xml.rels>&#65279;<?xml version="1.0" encoding="utf-8"?><Relationships xmlns="http://schemas.openxmlformats.org/package/2006/relationships"><Relationship Type="http://schemas.openxmlformats.org/officeDocument/2006/relationships/slideLayout" Target="/ppt/slideLayouts/slideLayout912.xml" Id="rId1" /></Relationships>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839788" y="365125"/>
            <a:ext cx="10515600" cy="1325563"/>
          </a:xfrm>
        </p:spPr>
        <p:txBody>
          <a:bodyPr>
            <a:normAutofit/>
          </a:bodyPr>
          <a:lstStyle/>
          <a:p>
            <a:r>
              <a:rPr lang="en-US" dirty="0"/>
              <a:t>Additional content</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839789" y="1681163"/>
            <a:ext cx="3282206" cy="823912"/>
          </a:xfrm>
        </p:spPr>
        <p:txBody>
          <a:bodyPr>
            <a:normAutofit/>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839789" y="2505075"/>
            <a:ext cx="3282206" cy="3684588"/>
          </a:xfrm>
        </p:spPr>
        <p:txBody>
          <a:bodyPr>
            <a:norm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446815" y="1681163"/>
            <a:ext cx="3298370" cy="823912"/>
          </a:xfrm>
        </p:spPr>
        <p:txBody>
          <a:bodyPr>
            <a:normAutofit/>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446815" y="2505075"/>
            <a:ext cx="3298370" cy="3684588"/>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7" name="Text Placeholder 6">
            <a:extLst>
              <a:ext uri="{FF2B5EF4-FFF2-40B4-BE49-F238E27FC236}">
                <a16:creationId xmlns:a16="http://schemas.microsoft.com/office/drawing/2014/main" id="{8A09829E-85A7-405D-9654-F8AFA0746F6D}"/>
              </a:ext>
            </a:extLst>
          </p:cNvPr>
          <p:cNvSpPr>
            <a:spLocks noGrp="1"/>
          </p:cNvSpPr>
          <p:nvPr>
            <p:ph type="body" sz="quarter" idx="13"/>
          </p:nvPr>
        </p:nvSpPr>
        <p:spPr>
          <a:xfrm>
            <a:off x="8053841" y="1681163"/>
            <a:ext cx="3298370" cy="823912"/>
          </a:xfrm>
        </p:spPr>
        <p:txBody>
          <a:bodyPr/>
          <a:lstStyle/>
          <a:p>
            <a:r>
              <a:rPr lang="en-US" dirty="0"/>
              <a:t>Subtitle</a:t>
            </a:r>
          </a:p>
        </p:txBody>
      </p:sp>
      <p:sp>
        <p:nvSpPr>
          <p:cNvPr id="9" name="Content Placeholder 8">
            <a:extLst>
              <a:ext uri="{FF2B5EF4-FFF2-40B4-BE49-F238E27FC236}">
                <a16:creationId xmlns:a16="http://schemas.microsoft.com/office/drawing/2014/main" id="{C0A9D378-0FBF-4D33-890B-EB3C953B94DD}"/>
              </a:ext>
            </a:extLst>
          </p:cNvPr>
          <p:cNvSpPr>
            <a:spLocks noGrp="1"/>
          </p:cNvSpPr>
          <p:nvPr>
            <p:ph sz="quarter" idx="14"/>
          </p:nvPr>
        </p:nvSpPr>
        <p:spPr>
          <a:xfrm>
            <a:off x="8053841" y="2505075"/>
            <a:ext cx="3298370" cy="3684588"/>
          </a:xfrm>
        </p:spPr>
        <p:txBody>
          <a:bodyPr>
            <a:normAutofit/>
          </a:bodyPr>
          <a:lstStyle/>
          <a:p>
            <a:r>
              <a:rPr lang="en-US" dirty="0"/>
              <a:t>This PowerPoint theme uses its own unique set of colors, fonts, and effects to create the overall look and feel of these slides. </a:t>
            </a:r>
          </a:p>
          <a:p>
            <a:r>
              <a:rPr lang="en-US" dirty="0"/>
              <a:t>PowerPoint has tons of themes to give your presentation just the right personality. </a:t>
            </a:r>
          </a:p>
          <a:p>
            <a:endParaRPr lang="en-US" dirty="0"/>
          </a:p>
        </p:txBody>
      </p:sp>
      <p:sp>
        <p:nvSpPr>
          <p:cNvPr id="23" name="Footer Placeholder 22">
            <a:extLst>
              <a:ext uri="{FF2B5EF4-FFF2-40B4-BE49-F238E27FC236}">
                <a16:creationId xmlns:a16="http://schemas.microsoft.com/office/drawing/2014/main" id="{5F2272C5-0322-41BF-9040-FB70C974F651}"/>
              </a:ext>
            </a:extLst>
          </p:cNvPr>
          <p:cNvSpPr>
            <a:spLocks noGrp="1"/>
          </p:cNvSpPr>
          <p:nvPr>
            <p:ph type="ftr" sz="quarter" idx="11"/>
          </p:nvPr>
        </p:nvSpPr>
        <p:spPr/>
        <p:txBody>
          <a:bodyPr/>
          <a:lstStyle/>
          <a:p>
            <a:r>
              <a:rPr lang="en-US"/>
              <a:t>Sample Footer Text</a:t>
            </a:r>
            <a:endParaRPr lang="en-US" dirty="0"/>
          </a:p>
        </p:txBody>
      </p:sp>
      <p:sp>
        <p:nvSpPr>
          <p:cNvPr id="24" name="Slide Number Placeholder 23">
            <a:extLst>
              <a:ext uri="{FF2B5EF4-FFF2-40B4-BE49-F238E27FC236}">
                <a16:creationId xmlns:a16="http://schemas.microsoft.com/office/drawing/2014/main" id="{403113AC-F8AE-4445-835E-44A422E28243}"/>
              </a:ext>
            </a:extLst>
          </p:cNvPr>
          <p:cNvSpPr>
            <a:spLocks noGrp="1"/>
          </p:cNvSpPr>
          <p:nvPr>
            <p:ph type="sldNum" sz="quarter" idx="12"/>
          </p:nvPr>
        </p:nvSpPr>
        <p:spPr/>
        <p:txBody>
          <a:bodyPr/>
          <a:lstStyle/>
          <a:p>
            <a:fld id="{294A09A9-5501-47C1-A89A-A340965A2BE2}" type="slidenum">
              <a:rPr lang="en-US" smtClean="0"/>
              <a:t>10</a:t>
            </a:fld>
            <a:endParaRPr lang="en-US" dirty="0"/>
          </a:p>
        </p:txBody>
      </p:sp>
    </p:spTree>
    <p:extLst>
      <p:ext uri="{BB962C8B-B14F-4D97-AF65-F5344CB8AC3E}">
        <p14:creationId xmlns:p14="http://schemas.microsoft.com/office/powerpoint/2010/main" val="14034552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E3E26E-714B-4B44-A67B-0189BC68DBDE}"/>
              </a:ext>
            </a:extLst>
          </p:cNvPr>
          <p:cNvSpPr>
            <a:spLocks noGrp="1"/>
          </p:cNvSpPr>
          <p:nvPr>
            <p:ph type="title"/>
          </p:nvPr>
        </p:nvSpPr>
        <p:spPr>
          <a:xfrm>
            <a:off x="838200" y="989031"/>
            <a:ext cx="4984628" cy="1491339"/>
          </a:xfrm>
        </p:spPr>
        <p:txBody>
          <a:bodyPr/>
          <a:lstStyle/>
          <a:p>
            <a:r>
              <a:rPr lang="en-US" dirty="0"/>
              <a:t>Summary</a:t>
            </a:r>
          </a:p>
        </p:txBody>
      </p:sp>
      <p:sp>
        <p:nvSpPr>
          <p:cNvPr id="21" name="Text Placeholder 20">
            <a:extLst>
              <a:ext uri="{FF2B5EF4-FFF2-40B4-BE49-F238E27FC236}">
                <a16:creationId xmlns:a16="http://schemas.microsoft.com/office/drawing/2014/main" id="{B6526616-F706-4249-9A7C-EA3985ED9757}"/>
              </a:ext>
            </a:extLst>
          </p:cNvPr>
          <p:cNvSpPr>
            <a:spLocks noGrp="1"/>
          </p:cNvSpPr>
          <p:nvPr>
            <p:ph type="body" sz="quarter" idx="15"/>
          </p:nvPr>
        </p:nvSpPr>
        <p:spPr>
          <a:xfrm>
            <a:off x="838200" y="2814530"/>
            <a:ext cx="4984628" cy="3359258"/>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a:t>
            </a:r>
          </a:p>
        </p:txBody>
      </p:sp>
      <p:sp>
        <p:nvSpPr>
          <p:cNvPr id="2" name="Footer Placeholder 1">
            <a:extLst>
              <a:ext uri="{FF2B5EF4-FFF2-40B4-BE49-F238E27FC236}">
                <a16:creationId xmlns:a16="http://schemas.microsoft.com/office/drawing/2014/main" id="{A9757F5E-AC1F-4483-A4F1-FE83810FCC95}"/>
              </a:ext>
            </a:extLst>
          </p:cNvPr>
          <p:cNvSpPr>
            <a:spLocks noGrp="1"/>
          </p:cNvSpPr>
          <p:nvPr>
            <p:ph type="ftr" sz="quarter" idx="17"/>
          </p:nvPr>
        </p:nvSpPr>
        <p:spPr>
          <a:xfrm>
            <a:off x="7962190" y="623907"/>
            <a:ext cx="4114800" cy="365125"/>
          </a:xfrm>
        </p:spPr>
        <p:txBody>
          <a:bodyPr/>
          <a:lstStyle/>
          <a:p>
            <a:r>
              <a:rPr lang="en-US"/>
              <a:t>Sample Footer Text</a:t>
            </a:r>
            <a:endParaRPr lang="en-US" dirty="0"/>
          </a:p>
        </p:txBody>
      </p:sp>
      <p:pic>
        <p:nvPicPr>
          <p:cNvPr id="6" name="Picture Placeholder 5" descr="A picture containing colorful, cargo container">
            <a:extLst>
              <a:ext uri="{FF2B5EF4-FFF2-40B4-BE49-F238E27FC236}">
                <a16:creationId xmlns:a16="http://schemas.microsoft.com/office/drawing/2014/main" id="{51B3F075-2235-46AD-AC06-C2FE0E89D61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464666" y="1678220"/>
            <a:ext cx="4267645" cy="4267645"/>
          </a:xfrm>
        </p:spPr>
      </p:pic>
      <p:sp>
        <p:nvSpPr>
          <p:cNvPr id="3" name="Slide Number Placeholder 2">
            <a:extLst>
              <a:ext uri="{FF2B5EF4-FFF2-40B4-BE49-F238E27FC236}">
                <a16:creationId xmlns:a16="http://schemas.microsoft.com/office/drawing/2014/main" id="{82BE0C56-F728-48E3-899F-638D9647234F}"/>
              </a:ext>
            </a:extLst>
          </p:cNvPr>
          <p:cNvSpPr>
            <a:spLocks noGrp="1"/>
          </p:cNvSpPr>
          <p:nvPr>
            <p:ph type="sldNum" sz="quarter" idx="18"/>
          </p:nvPr>
        </p:nvSpPr>
        <p:spPr>
          <a:xfrm>
            <a:off x="8610600" y="6356350"/>
            <a:ext cx="2743200" cy="365125"/>
          </a:xfrm>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287074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4CDFAA45-882A-416F-A852-1A8343E4FECD}"/>
              </a:ext>
            </a:extLst>
          </p:cNvPr>
          <p:cNvSpPr>
            <a:spLocks noGrp="1"/>
          </p:cNvSpPr>
          <p:nvPr>
            <p:ph type="title"/>
          </p:nvPr>
        </p:nvSpPr>
        <p:spPr>
          <a:xfrm>
            <a:off x="1604908" y="894110"/>
            <a:ext cx="5181735" cy="2534890"/>
          </a:xfrm>
        </p:spPr>
        <p:txBody>
          <a:bodyPr/>
          <a:lstStyle/>
          <a:p>
            <a:r>
              <a:rPr lang="en-US" dirty="0"/>
              <a:t>THANK YOU</a:t>
            </a:r>
          </a:p>
        </p:txBody>
      </p:sp>
      <p:pic>
        <p:nvPicPr>
          <p:cNvPr id="13" name="Picture Placeholder 12" descr="Aerial view of a container ship">
            <a:extLst>
              <a:ext uri="{FF2B5EF4-FFF2-40B4-BE49-F238E27FC236}">
                <a16:creationId xmlns:a16="http://schemas.microsoft.com/office/drawing/2014/main" id="{0E3104C5-82CF-4912-8A3A-ABB23851C6B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130003" y="1856226"/>
            <a:ext cx="2040674" cy="2040674"/>
          </a:xfrm>
        </p:spPr>
      </p:pic>
      <p:pic>
        <p:nvPicPr>
          <p:cNvPr id="16" name="Picture Placeholder 15" descr="Aerial view of a container ship">
            <a:extLst>
              <a:ext uri="{FF2B5EF4-FFF2-40B4-BE49-F238E27FC236}">
                <a16:creationId xmlns:a16="http://schemas.microsoft.com/office/drawing/2014/main" id="{0C8862CB-9A0A-41E5-8057-4B024401518D}"/>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9325160" y="0"/>
            <a:ext cx="2866840" cy="2925044"/>
          </a:xfrm>
        </p:spPr>
      </p:pic>
      <p:sp>
        <p:nvSpPr>
          <p:cNvPr id="9" name="Footer Placeholder 8">
            <a:extLst>
              <a:ext uri="{FF2B5EF4-FFF2-40B4-BE49-F238E27FC236}">
                <a16:creationId xmlns:a16="http://schemas.microsoft.com/office/drawing/2014/main" id="{472E6928-F6C2-432C-9FCD-7818280AE7FB}"/>
              </a:ext>
            </a:extLst>
          </p:cNvPr>
          <p:cNvSpPr>
            <a:spLocks noGrp="1"/>
          </p:cNvSpPr>
          <p:nvPr>
            <p:ph type="ftr" sz="quarter" idx="18"/>
          </p:nvPr>
        </p:nvSpPr>
        <p:spPr/>
        <p:txBody>
          <a:bodyPr/>
          <a:lstStyle/>
          <a:p>
            <a:r>
              <a:rPr lang="en-US"/>
              <a:t>Sample Footer Text</a:t>
            </a:r>
            <a:endParaRPr lang="en-US" dirty="0"/>
          </a:p>
        </p:txBody>
      </p:sp>
      <p:sp>
        <p:nvSpPr>
          <p:cNvPr id="34" name="Text Placeholder 33">
            <a:extLst>
              <a:ext uri="{FF2B5EF4-FFF2-40B4-BE49-F238E27FC236}">
                <a16:creationId xmlns:a16="http://schemas.microsoft.com/office/drawing/2014/main" id="{3E796413-D756-477E-9170-1EF1E340CB07}"/>
              </a:ext>
            </a:extLst>
          </p:cNvPr>
          <p:cNvSpPr>
            <a:spLocks noGrp="1"/>
          </p:cNvSpPr>
          <p:nvPr>
            <p:ph type="body" sz="quarter" idx="16"/>
          </p:nvPr>
        </p:nvSpPr>
        <p:spPr>
          <a:xfrm>
            <a:off x="1604905" y="3728425"/>
            <a:ext cx="5181735" cy="2534890"/>
          </a:xfrm>
        </p:spPr>
        <p:txBody>
          <a:bodyPr/>
          <a:lstStyle/>
          <a:p>
            <a:r>
              <a:rPr lang="en-US" dirty="0"/>
              <a:t>Presenter name</a:t>
            </a:r>
          </a:p>
          <a:p>
            <a:r>
              <a:rPr lang="en-US" dirty="0"/>
              <a:t>Email address</a:t>
            </a:r>
          </a:p>
          <a:p>
            <a:r>
              <a:rPr lang="en-US" dirty="0"/>
              <a:t>Website</a:t>
            </a:r>
          </a:p>
          <a:p>
            <a:endParaRPr lang="en-US" dirty="0"/>
          </a:p>
        </p:txBody>
      </p:sp>
      <p:pic>
        <p:nvPicPr>
          <p:cNvPr id="24" name="Picture Placeholder 23" descr="Aerial view of a container shipyard">
            <a:extLst>
              <a:ext uri="{FF2B5EF4-FFF2-40B4-BE49-F238E27FC236}">
                <a16:creationId xmlns:a16="http://schemas.microsoft.com/office/drawing/2014/main" id="{BD683070-0B23-4933-B600-3DFACAE55680}"/>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8465227" y="3267983"/>
            <a:ext cx="3726773" cy="3590017"/>
          </a:xfrm>
        </p:spPr>
      </p:pic>
      <p:sp>
        <p:nvSpPr>
          <p:cNvPr id="21" name="Slide Number Placeholder 20">
            <a:extLst>
              <a:ext uri="{FF2B5EF4-FFF2-40B4-BE49-F238E27FC236}">
                <a16:creationId xmlns:a16="http://schemas.microsoft.com/office/drawing/2014/main" id="{A701E3E3-1EDC-4514-BE7A-4D0037F76908}"/>
              </a:ext>
            </a:extLst>
          </p:cNvPr>
          <p:cNvSpPr>
            <a:spLocks noGrp="1"/>
          </p:cNvSpPr>
          <p:nvPr>
            <p:ph type="sldNum" sz="quarter" idx="12"/>
          </p:nvPr>
        </p:nvSpPr>
        <p:spPr>
          <a:xfrm>
            <a:off x="8610600" y="6356350"/>
            <a:ext cx="2743200" cy="365125"/>
          </a:xfrm>
        </p:spPr>
        <p:txBody>
          <a:bodyPr/>
          <a:lstStyle/>
          <a:p>
            <a:fld id="{940FC791-DFC4-4331-9510-C1DC42A8D2F0}" type="slidenum">
              <a:rPr lang="en-US" smtClean="0"/>
              <a:pPr/>
              <a:t>12</a:t>
            </a:fld>
            <a:endParaRPr lang="en-US" dirty="0"/>
          </a:p>
        </p:txBody>
      </p:sp>
    </p:spTree>
    <p:extLst>
      <p:ext uri="{BB962C8B-B14F-4D97-AF65-F5344CB8AC3E}">
        <p14:creationId xmlns:p14="http://schemas.microsoft.com/office/powerpoint/2010/main" val="98728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4F1D-F101-4E88-9698-51D314EF2EB5}"/>
              </a:ext>
            </a:extLst>
          </p:cNvPr>
          <p:cNvSpPr>
            <a:spLocks noGrp="1"/>
          </p:cNvSpPr>
          <p:nvPr>
            <p:ph type="title"/>
          </p:nvPr>
        </p:nvSpPr>
        <p:spPr>
          <a:xfrm>
            <a:off x="793159" y="1348536"/>
            <a:ext cx="4076458" cy="3654827"/>
          </a:xfrm>
        </p:spPr>
        <p:txBody>
          <a:bodyPr/>
          <a:lstStyle/>
          <a:p>
            <a:r>
              <a:rPr lang="en-US" dirty="0"/>
              <a:t>PRESENTATION TITLE</a:t>
            </a:r>
          </a:p>
        </p:txBody>
      </p:sp>
      <p:sp>
        <p:nvSpPr>
          <p:cNvPr id="3" name="Subtitle 2">
            <a:extLst>
              <a:ext uri="{FF2B5EF4-FFF2-40B4-BE49-F238E27FC236}">
                <a16:creationId xmlns:a16="http://schemas.microsoft.com/office/drawing/2014/main" id="{92726762-2B23-4F53-9DBB-96441A2A51BB}"/>
              </a:ext>
            </a:extLst>
          </p:cNvPr>
          <p:cNvSpPr>
            <a:spLocks noGrp="1"/>
          </p:cNvSpPr>
          <p:nvPr>
            <p:ph type="subTitle" idx="1"/>
          </p:nvPr>
        </p:nvSpPr>
        <p:spPr>
          <a:xfrm>
            <a:off x="793159" y="5170453"/>
            <a:ext cx="4076458" cy="990197"/>
          </a:xfrm>
        </p:spPr>
        <p:txBody>
          <a:bodyPr/>
          <a:lstStyle/>
          <a:p>
            <a:r>
              <a:rPr lang="en-US" dirty="0"/>
              <a:t>Presenter name</a:t>
            </a:r>
          </a:p>
        </p:txBody>
      </p:sp>
      <p:pic>
        <p:nvPicPr>
          <p:cNvPr id="5" name="Picture Placeholder 5" descr="Man in a safety vest looking up at a wall of stacked shipping containers. ">
            <a:extLst>
              <a:ext uri="{FF2B5EF4-FFF2-40B4-BE49-F238E27FC236}">
                <a16:creationId xmlns:a16="http://schemas.microsoft.com/office/drawing/2014/main" id="{B5F22C11-4FE3-4065-96C3-C3A1E470B97A}"/>
              </a:ext>
            </a:extLst>
          </p:cNvPr>
          <p:cNvPicPr>
            <a:picLocks noGrp="1" noChangeAspect="1"/>
          </p:cNvPicPr>
          <p:nvPr>
            <p:ph type="pic" sz="quarter" idx="13"/>
          </p:nvPr>
        </p:nvPicPr>
        <p:blipFill rotWithShape="1">
          <a:blip r:embed="rId2" cstate="screen">
            <a:duotone>
              <a:schemeClr val="accent2">
                <a:shade val="45000"/>
                <a:satMod val="135000"/>
              </a:schemeClr>
              <a:prstClr val="white"/>
            </a:duotone>
            <a:alphaModFix amt="51000"/>
            <a:extLst>
              <a:ext uri="{28A0092B-C50C-407E-A947-70E740481C1C}">
                <a14:useLocalDpi xmlns:a14="http://schemas.microsoft.com/office/drawing/2010/main" val="0"/>
              </a:ext>
            </a:extLst>
          </a:blip>
          <a:srcRect/>
          <a:stretch/>
        </p:blipFill>
        <p:spPr>
          <a:xfrm>
            <a:off x="5457025" y="0"/>
            <a:ext cx="6734974" cy="6858001"/>
          </a:xfrm>
        </p:spPr>
      </p:pic>
    </p:spTree>
    <p:extLst>
      <p:ext uri="{BB962C8B-B14F-4D97-AF65-F5344CB8AC3E}">
        <p14:creationId xmlns:p14="http://schemas.microsoft.com/office/powerpoint/2010/main" val="191763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FA453-CA6F-4ED8-B4B2-61C3D67FF6E5}"/>
              </a:ext>
            </a:extLst>
          </p:cNvPr>
          <p:cNvSpPr>
            <a:spLocks noGrp="1"/>
          </p:cNvSpPr>
          <p:nvPr>
            <p:ph type="title"/>
          </p:nvPr>
        </p:nvSpPr>
        <p:spPr>
          <a:xfrm>
            <a:off x="6392583" y="252743"/>
            <a:ext cx="4434721" cy="1965163"/>
          </a:xfrm>
        </p:spPr>
        <p:txBody>
          <a:bodyPr/>
          <a:lstStyle/>
          <a:p>
            <a:r>
              <a:rPr lang="en-US" dirty="0"/>
              <a:t>Agenda</a:t>
            </a:r>
          </a:p>
        </p:txBody>
      </p:sp>
      <p:pic>
        <p:nvPicPr>
          <p:cNvPr id="7" name="Picture Placeholder 6" descr="Aerial view of shipyard containers">
            <a:extLst>
              <a:ext uri="{FF2B5EF4-FFF2-40B4-BE49-F238E27FC236}">
                <a16:creationId xmlns:a16="http://schemas.microsoft.com/office/drawing/2014/main" id="{6878A551-84F5-4601-9455-67DC5E4E99A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352550" y="539750"/>
            <a:ext cx="4281488" cy="2468563"/>
          </a:xfrm>
        </p:spPr>
      </p:pic>
      <p:pic>
        <p:nvPicPr>
          <p:cNvPr id="9" name="Picture Placeholder 8" descr="A boat in the water">
            <a:extLst>
              <a:ext uri="{FF2B5EF4-FFF2-40B4-BE49-F238E27FC236}">
                <a16:creationId xmlns:a16="http://schemas.microsoft.com/office/drawing/2014/main" id="{2AB5D194-2C9E-4040-80F4-AD268E197DD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654050" y="3835400"/>
            <a:ext cx="4281488" cy="2468563"/>
          </a:xfrm>
        </p:spPr>
      </p:pic>
      <p:sp>
        <p:nvSpPr>
          <p:cNvPr id="5" name="Content Placeholder 4">
            <a:extLst>
              <a:ext uri="{FF2B5EF4-FFF2-40B4-BE49-F238E27FC236}">
                <a16:creationId xmlns:a16="http://schemas.microsoft.com/office/drawing/2014/main" id="{F01866DD-53C9-4AF0-9E9A-BF19D245E8C6}"/>
              </a:ext>
            </a:extLst>
          </p:cNvPr>
          <p:cNvSpPr>
            <a:spLocks noGrp="1"/>
          </p:cNvSpPr>
          <p:nvPr>
            <p:ph idx="4294967295"/>
          </p:nvPr>
        </p:nvSpPr>
        <p:spPr>
          <a:xfrm>
            <a:off x="6392583" y="2645922"/>
            <a:ext cx="4434721" cy="3710427"/>
          </a:xfrm>
        </p:spPr>
        <p:txBody>
          <a:bodyPr/>
          <a:lstStyle/>
          <a:p>
            <a:r>
              <a:rPr lang="en-US" dirty="0"/>
              <a:t>Topic one</a:t>
            </a:r>
          </a:p>
          <a:p>
            <a:r>
              <a:rPr lang="en-US" dirty="0"/>
              <a:t>Topic two</a:t>
            </a:r>
          </a:p>
          <a:p>
            <a:r>
              <a:rPr lang="en-US" dirty="0"/>
              <a:t>Topic three</a:t>
            </a:r>
          </a:p>
          <a:p>
            <a:r>
              <a:rPr lang="en-US" dirty="0"/>
              <a:t>Topic four</a:t>
            </a:r>
          </a:p>
          <a:p>
            <a:endParaRPr lang="en-US" dirty="0"/>
          </a:p>
        </p:txBody>
      </p:sp>
      <p:sp>
        <p:nvSpPr>
          <p:cNvPr id="2" name="Footer Placeholder 1">
            <a:extLst>
              <a:ext uri="{FF2B5EF4-FFF2-40B4-BE49-F238E27FC236}">
                <a16:creationId xmlns:a16="http://schemas.microsoft.com/office/drawing/2014/main" id="{6198E344-B304-4096-BCDF-0F5385A5A49C}"/>
              </a:ext>
            </a:extLst>
          </p:cNvPr>
          <p:cNvSpPr>
            <a:spLocks noGrp="1"/>
          </p:cNvSpPr>
          <p:nvPr>
            <p:ph type="ftr" sz="quarter" idx="13"/>
          </p:nvPr>
        </p:nvSpPr>
        <p:spPr/>
        <p:txBody>
          <a:bodyPr/>
          <a:lstStyle/>
          <a:p>
            <a:r>
              <a:rPr lang="en-US"/>
              <a:t>Sample Footer Text</a:t>
            </a:r>
            <a:endParaRPr lang="en-US" dirty="0"/>
          </a:p>
        </p:txBody>
      </p:sp>
      <p:sp>
        <p:nvSpPr>
          <p:cNvPr id="3" name="Slide Number Placeholder 2">
            <a:extLst>
              <a:ext uri="{FF2B5EF4-FFF2-40B4-BE49-F238E27FC236}">
                <a16:creationId xmlns:a16="http://schemas.microsoft.com/office/drawing/2014/main" id="{DC39EB9B-E7ED-4478-BA61-1F0CDFECB619}"/>
              </a:ext>
            </a:extLst>
          </p:cNvPr>
          <p:cNvSpPr>
            <a:spLocks noGrp="1"/>
          </p:cNvSpPr>
          <p:nvPr>
            <p:ph type="sldNum" sz="quarter" idx="14"/>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7098866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DE92-075C-43EC-8CB3-D334B9CF38D5}"/>
              </a:ext>
            </a:extLst>
          </p:cNvPr>
          <p:cNvSpPr>
            <a:spLocks noGrp="1"/>
          </p:cNvSpPr>
          <p:nvPr>
            <p:ph type="title"/>
          </p:nvPr>
        </p:nvSpPr>
        <p:spPr>
          <a:xfrm>
            <a:off x="867340" y="2446418"/>
            <a:ext cx="4434721" cy="1965163"/>
          </a:xfrm>
        </p:spPr>
        <p:txBody>
          <a:bodyPr/>
          <a:lstStyle/>
          <a:p>
            <a:r>
              <a:rPr lang="en-US" dirty="0"/>
              <a:t>Introduction</a:t>
            </a:r>
          </a:p>
        </p:txBody>
      </p:sp>
      <p:sp>
        <p:nvSpPr>
          <p:cNvPr id="3" name="Content Placeholder 2">
            <a:extLst>
              <a:ext uri="{FF2B5EF4-FFF2-40B4-BE49-F238E27FC236}">
                <a16:creationId xmlns:a16="http://schemas.microsoft.com/office/drawing/2014/main" id="{065994E4-45F6-40E9-98B7-10B9F6F0503C}"/>
              </a:ext>
            </a:extLst>
          </p:cNvPr>
          <p:cNvSpPr>
            <a:spLocks noGrp="1"/>
          </p:cNvSpPr>
          <p:nvPr>
            <p:ph idx="1"/>
          </p:nvPr>
        </p:nvSpPr>
        <p:spPr>
          <a:xfrm>
            <a:off x="6392583" y="536567"/>
            <a:ext cx="4518504" cy="5784867"/>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sp>
        <p:nvSpPr>
          <p:cNvPr id="6" name="Footer Placeholder 5">
            <a:extLst>
              <a:ext uri="{FF2B5EF4-FFF2-40B4-BE49-F238E27FC236}">
                <a16:creationId xmlns:a16="http://schemas.microsoft.com/office/drawing/2014/main" id="{F921DF51-B45F-48A6-BCB0-F9F3E2253CC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D1B871D8-7F53-435E-8E05-EEF9FB71147C}"/>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087605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pic>
        <p:nvPicPr>
          <p:cNvPr id="40" name="Picture Placeholder 39" descr="A picture containing shipyard containers">
            <a:extLst>
              <a:ext uri="{FF2B5EF4-FFF2-40B4-BE49-F238E27FC236}">
                <a16:creationId xmlns:a16="http://schemas.microsoft.com/office/drawing/2014/main" id="{349B49B8-DB39-4E92-A441-F8078B215C32}"/>
              </a:ext>
            </a:extLst>
          </p:cNvPr>
          <p:cNvPicPr>
            <a:picLocks noGrp="1" noChangeAspect="1"/>
          </p:cNvPicPr>
          <p:nvPr>
            <p:ph type="pic" sz="quarter" idx="13"/>
          </p:nvPr>
        </p:nvPicPr>
        <p:blipFill rotWithShape="1">
          <a:blip r:embed="rId2" cstate="screen">
            <a:duotone>
              <a:schemeClr val="accent1">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0" y="0"/>
            <a:ext cx="12188370" cy="6858000"/>
          </a:xfrm>
        </p:spPr>
      </p:pic>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256275" y="2276439"/>
            <a:ext cx="9679448" cy="2868439"/>
          </a:xfrm>
        </p:spPr>
        <p:txBody>
          <a:bodyPr vert="horz" lIns="91440" tIns="45720" rIns="91440" bIns="45720" rtlCol="0" anchor="b">
            <a:normAutofit/>
          </a:bodyPr>
          <a:lstStyle/>
          <a:p>
            <a:r>
              <a:rPr lang="en-US" dirty="0"/>
              <a:t>Topic One</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4"/>
          </p:nvPr>
        </p:nvSpPr>
        <p:spPr>
          <a:xfrm>
            <a:off x="1256275" y="5098254"/>
            <a:ext cx="9679449" cy="750259"/>
          </a:xfrm>
        </p:spPr>
        <p:txBody>
          <a:bodyPr vert="horz" lIns="91440" tIns="45720" rIns="91440" bIns="45720" rtlCol="0" anchor="ctr">
            <a:normAutofit/>
          </a:bodyPr>
          <a:lstStyle/>
          <a:p>
            <a:r>
              <a:rPr lang="en-US" dirty="0"/>
              <a:t>Subtitle</a:t>
            </a:r>
          </a:p>
        </p:txBody>
      </p:sp>
    </p:spTree>
    <p:extLst>
      <p:ext uri="{BB962C8B-B14F-4D97-AF65-F5344CB8AC3E}">
        <p14:creationId xmlns:p14="http://schemas.microsoft.com/office/powerpoint/2010/main" val="200544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838200" y="365125"/>
            <a:ext cx="10515600" cy="1325563"/>
          </a:xfrm>
        </p:spPr>
        <p:txBody>
          <a:bodyPr>
            <a:normAutofit/>
          </a:bodyPr>
          <a:lstStyle/>
          <a:p>
            <a:r>
              <a:rPr lang="en-US" dirty="0"/>
              <a:t>Table</a:t>
            </a:r>
          </a:p>
        </p:txBody>
      </p:sp>
      <p:graphicFrame>
        <p:nvGraphicFramePr>
          <p:cNvPr id="5" name="Table 5">
            <a:extLst>
              <a:ext uri="{FF2B5EF4-FFF2-40B4-BE49-F238E27FC236}">
                <a16:creationId xmlns:a16="http://schemas.microsoft.com/office/drawing/2014/main" id="{709A0DA2-E530-420B-ACE1-7D645AE7D06B}"/>
              </a:ext>
            </a:extLst>
          </p:cNvPr>
          <p:cNvGraphicFramePr>
            <a:graphicFrameLocks noGrp="1"/>
          </p:cNvGraphicFramePr>
          <p:nvPr>
            <p:ph idx="1"/>
            <p:extLst>
              <p:ext uri="{D42A27DB-BD31-4B8C-83A1-F6EECF244321}">
                <p14:modId xmlns:p14="http://schemas.microsoft.com/office/powerpoint/2010/main" val="2860866883"/>
              </p:ext>
            </p:extLst>
          </p:nvPr>
        </p:nvGraphicFramePr>
        <p:xfrm>
          <a:off x="838200" y="1825625"/>
          <a:ext cx="10515600" cy="3997236"/>
        </p:xfrm>
        <a:graphic>
          <a:graphicData uri="http://schemas.openxmlformats.org/drawingml/2006/table">
            <a:tbl>
              <a:tblPr firstRow="1">
                <a:tableStyleId>{5C22544A-7EE6-4342-B048-85BDC9FD1C3A}</a:tableStyleId>
              </a:tblPr>
              <a:tblGrid>
                <a:gridCol w="2103120">
                  <a:extLst>
                    <a:ext uri="{9D8B030D-6E8A-4147-A177-3AD203B41FA5}">
                      <a16:colId xmlns:a16="http://schemas.microsoft.com/office/drawing/2014/main" val="3715394682"/>
                    </a:ext>
                  </a:extLst>
                </a:gridCol>
                <a:gridCol w="2103120">
                  <a:extLst>
                    <a:ext uri="{9D8B030D-6E8A-4147-A177-3AD203B41FA5}">
                      <a16:colId xmlns:a16="http://schemas.microsoft.com/office/drawing/2014/main" val="4203886316"/>
                    </a:ext>
                  </a:extLst>
                </a:gridCol>
                <a:gridCol w="2103120">
                  <a:extLst>
                    <a:ext uri="{9D8B030D-6E8A-4147-A177-3AD203B41FA5}">
                      <a16:colId xmlns:a16="http://schemas.microsoft.com/office/drawing/2014/main" val="1368357775"/>
                    </a:ext>
                  </a:extLst>
                </a:gridCol>
                <a:gridCol w="2103120">
                  <a:extLst>
                    <a:ext uri="{9D8B030D-6E8A-4147-A177-3AD203B41FA5}">
                      <a16:colId xmlns:a16="http://schemas.microsoft.com/office/drawing/2014/main" val="538162733"/>
                    </a:ext>
                  </a:extLst>
                </a:gridCol>
                <a:gridCol w="2103120">
                  <a:extLst>
                    <a:ext uri="{9D8B030D-6E8A-4147-A177-3AD203B41FA5}">
                      <a16:colId xmlns:a16="http://schemas.microsoft.com/office/drawing/2014/main" val="2004813969"/>
                    </a:ext>
                  </a:extLst>
                </a:gridCol>
              </a:tblGrid>
              <a:tr h="666206">
                <a:tc>
                  <a:txBody>
                    <a:bodyPr/>
                    <a:lstStyle/>
                    <a:p>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Category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solidFill>
                            <a:schemeClr val="bg1"/>
                          </a:solidFill>
                        </a:rPr>
                        <a:t>Category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dirty="0">
                          <a:solidFill>
                            <a:schemeClr val="bg1"/>
                          </a:solidFill>
                        </a:rPr>
                        <a:t>Category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dirty="0">
                          <a:solidFill>
                            <a:schemeClr val="bg1"/>
                          </a:solidFill>
                        </a:rPr>
                        <a:t>Category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2729846"/>
                  </a:ext>
                </a:extLst>
              </a:tr>
              <a:tr h="666206">
                <a:tc>
                  <a:txBody>
                    <a:bodyPr/>
                    <a:lstStyle/>
                    <a:p>
                      <a:pPr algn="ctr"/>
                      <a:r>
                        <a:rPr lang="en-US" b="1" dirty="0"/>
                        <a:t>Item 1 </a:t>
                      </a:r>
                    </a:p>
                  </a:txBody>
                  <a:tcPr anchor="ctr">
                    <a:lnL w="12700" cmpd="sng">
                      <a:noFill/>
                    </a:lnL>
                    <a:lnR w="6350" cap="flat" cmpd="sng" algn="ctr">
                      <a:solidFill>
                        <a:schemeClr val="accent2"/>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4.5</a:t>
                      </a:r>
                    </a:p>
                  </a:txBody>
                  <a:tcPr anchor="ctr">
                    <a:lnL w="6350" cap="flat" cmpd="sng" algn="ctr">
                      <a:solidFill>
                        <a:schemeClr val="accent2"/>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2.3</a:t>
                      </a:r>
                    </a:p>
                  </a:txBody>
                  <a:tcPr anchor="ctr">
                    <a:lnL w="3175" cap="flat" cmpd="sng" algn="ctr">
                      <a:solidFill>
                        <a:schemeClr val="accent5"/>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1.7</a:t>
                      </a:r>
                    </a:p>
                  </a:txBody>
                  <a:tcPr anchor="ctr">
                    <a:lnL w="3175" cap="flat" cmpd="sng" algn="ctr">
                      <a:solidFill>
                        <a:schemeClr val="accent3"/>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5.0</a:t>
                      </a:r>
                    </a:p>
                  </a:txBody>
                  <a:tcPr anchor="ctr">
                    <a:lnL w="3175" cap="flat" cmpd="sng" algn="ctr">
                      <a:solidFill>
                        <a:schemeClr val="accent4"/>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666206">
                <a:tc>
                  <a:txBody>
                    <a:bodyPr/>
                    <a:lstStyle/>
                    <a:p>
                      <a:pPr algn="ctr"/>
                      <a:r>
                        <a:rPr lang="en-US" b="1" dirty="0"/>
                        <a:t>Item 2</a:t>
                      </a:r>
                    </a:p>
                  </a:txBody>
                  <a:tcPr anchor="ctr">
                    <a:lnR w="6350" cap="flat" cmpd="sng" algn="ctr">
                      <a:solidFill>
                        <a:schemeClr val="accent2"/>
                      </a:solidFill>
                      <a:prstDash val="solid"/>
                      <a:round/>
                      <a:headEnd type="none" w="med" len="med"/>
                      <a:tailEnd type="none" w="med" len="med"/>
                    </a:lnR>
                    <a:lnT w="12700" cmpd="sng">
                      <a:noFill/>
                    </a:lnT>
                    <a:noFill/>
                  </a:tcPr>
                </a:tc>
                <a:tc>
                  <a:txBody>
                    <a:bodyPr/>
                    <a:lstStyle/>
                    <a:p>
                      <a:pPr algn="ctr"/>
                      <a:r>
                        <a:rPr lang="en-US" dirty="0"/>
                        <a:t>3.2</a:t>
                      </a:r>
                    </a:p>
                  </a:txBody>
                  <a:tcPr anchor="ctr">
                    <a:lnL w="6350" cap="flat" cmpd="sng" algn="ctr">
                      <a:solidFill>
                        <a:schemeClr val="accent2"/>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noFill/>
                  </a:tcPr>
                </a:tc>
                <a:tc>
                  <a:txBody>
                    <a:bodyPr/>
                    <a:lstStyle/>
                    <a:p>
                      <a:pPr algn="ctr"/>
                      <a:r>
                        <a:rPr lang="en-US" dirty="0"/>
                        <a:t>5.1</a:t>
                      </a:r>
                    </a:p>
                  </a:txBody>
                  <a:tcPr anchor="ctr">
                    <a:lnL w="3175" cap="flat" cmpd="sng" algn="ctr">
                      <a:solidFill>
                        <a:schemeClr val="accent5"/>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2700" cmpd="sng">
                      <a:noFill/>
                    </a:lnT>
                    <a:noFill/>
                  </a:tcPr>
                </a:tc>
                <a:tc>
                  <a:txBody>
                    <a:bodyPr/>
                    <a:lstStyle/>
                    <a:p>
                      <a:pPr algn="ctr"/>
                      <a:r>
                        <a:rPr lang="en-US" dirty="0"/>
                        <a:t>4.4</a:t>
                      </a:r>
                    </a:p>
                  </a:txBody>
                  <a:tcPr anchor="ctr">
                    <a:lnL w="3175" cap="flat" cmpd="sng" algn="ctr">
                      <a:solidFill>
                        <a:schemeClr val="accent3"/>
                      </a:solidFill>
                      <a:prstDash val="solid"/>
                      <a:round/>
                      <a:headEnd type="none" w="med" len="med"/>
                      <a:tailEnd type="none" w="med" len="med"/>
                    </a:lnL>
                    <a:lnR w="3175" cap="flat" cmpd="sng" algn="ctr">
                      <a:solidFill>
                        <a:schemeClr val="accent4"/>
                      </a:solidFill>
                      <a:prstDash val="solid"/>
                      <a:round/>
                      <a:headEnd type="none" w="med" len="med"/>
                      <a:tailEnd type="none" w="med" len="med"/>
                    </a:lnR>
                    <a:lnT w="12700" cmpd="sng">
                      <a:noFill/>
                    </a:lnT>
                    <a:noFill/>
                  </a:tcPr>
                </a:tc>
                <a:tc>
                  <a:txBody>
                    <a:bodyPr/>
                    <a:lstStyle/>
                    <a:p>
                      <a:pPr algn="ctr"/>
                      <a:r>
                        <a:rPr lang="en-US" dirty="0"/>
                        <a:t>3.0</a:t>
                      </a:r>
                    </a:p>
                  </a:txBody>
                  <a:tcPr anchor="ctr">
                    <a:lnL w="3175" cap="flat" cmpd="sng" algn="ctr">
                      <a:solidFill>
                        <a:schemeClr val="accent4"/>
                      </a:solidFill>
                      <a:prstDash val="solid"/>
                      <a:round/>
                      <a:headEnd type="none" w="med" len="med"/>
                      <a:tailEnd type="none" w="med" len="med"/>
                    </a:lnL>
                    <a:lnT w="12700" cmpd="sng">
                      <a:noFill/>
                    </a:lnT>
                    <a:noFill/>
                  </a:tcPr>
                </a:tc>
                <a:extLst>
                  <a:ext uri="{0D108BD9-81ED-4DB2-BD59-A6C34878D82A}">
                    <a16:rowId xmlns:a16="http://schemas.microsoft.com/office/drawing/2014/main" val="3783722433"/>
                  </a:ext>
                </a:extLst>
              </a:tr>
              <a:tr h="666206">
                <a:tc>
                  <a:txBody>
                    <a:bodyPr/>
                    <a:lstStyle/>
                    <a:p>
                      <a:pPr algn="ctr"/>
                      <a:r>
                        <a:rPr lang="en-US" b="1" dirty="0"/>
                        <a:t>Item 3</a:t>
                      </a:r>
                    </a:p>
                  </a:txBody>
                  <a:tcPr anchor="ctr">
                    <a:lnR w="6350" cap="flat" cmpd="sng" algn="ctr">
                      <a:solidFill>
                        <a:schemeClr val="accent2"/>
                      </a:solidFill>
                      <a:prstDash val="solid"/>
                      <a:round/>
                      <a:headEnd type="none" w="med" len="med"/>
                      <a:tailEnd type="none" w="med" len="med"/>
                    </a:lnR>
                    <a:noFill/>
                  </a:tcPr>
                </a:tc>
                <a:tc>
                  <a:txBody>
                    <a:bodyPr/>
                    <a:lstStyle/>
                    <a:p>
                      <a:pPr algn="ctr"/>
                      <a:r>
                        <a:rPr lang="en-US" dirty="0"/>
                        <a:t>2.1</a:t>
                      </a:r>
                    </a:p>
                  </a:txBody>
                  <a:tcPr anchor="ctr">
                    <a:lnL w="6350" cap="flat" cmpd="sng" algn="ctr">
                      <a:solidFill>
                        <a:schemeClr val="accent2"/>
                      </a:solidFill>
                      <a:prstDash val="solid"/>
                      <a:round/>
                      <a:headEnd type="none" w="med" len="med"/>
                      <a:tailEnd type="none" w="med" len="med"/>
                    </a:lnL>
                    <a:lnR w="3175" cap="flat" cmpd="sng" algn="ctr">
                      <a:solidFill>
                        <a:schemeClr val="accent5"/>
                      </a:solidFill>
                      <a:prstDash val="solid"/>
                      <a:round/>
                      <a:headEnd type="none" w="med" len="med"/>
                      <a:tailEnd type="none" w="med" len="med"/>
                    </a:lnR>
                    <a:noFill/>
                  </a:tcPr>
                </a:tc>
                <a:tc>
                  <a:txBody>
                    <a:bodyPr/>
                    <a:lstStyle/>
                    <a:p>
                      <a:pPr algn="ctr"/>
                      <a:r>
                        <a:rPr lang="en-US" dirty="0"/>
                        <a:t>1.7</a:t>
                      </a:r>
                    </a:p>
                  </a:txBody>
                  <a:tcPr anchor="ctr">
                    <a:lnL w="3175" cap="flat" cmpd="sng" algn="ctr">
                      <a:solidFill>
                        <a:schemeClr val="accent5"/>
                      </a:solidFill>
                      <a:prstDash val="solid"/>
                      <a:round/>
                      <a:headEnd type="none" w="med" len="med"/>
                      <a:tailEnd type="none" w="med" len="med"/>
                    </a:lnL>
                    <a:lnR w="3175" cap="flat" cmpd="sng" algn="ctr">
                      <a:solidFill>
                        <a:schemeClr val="accent3"/>
                      </a:solidFill>
                      <a:prstDash val="solid"/>
                      <a:round/>
                      <a:headEnd type="none" w="med" len="med"/>
                      <a:tailEnd type="none" w="med" len="med"/>
                    </a:lnR>
                    <a:noFill/>
                  </a:tcPr>
                </a:tc>
                <a:tc>
                  <a:txBody>
                    <a:bodyPr/>
                    <a:lstStyle/>
                    <a:p>
                      <a:pPr algn="ctr"/>
                      <a:r>
                        <a:rPr lang="en-US" dirty="0"/>
                        <a:t>2.5</a:t>
                      </a:r>
                    </a:p>
                  </a:txBody>
                  <a:tcPr anchor="ctr">
                    <a:lnL w="3175" cap="flat" cmpd="sng" algn="ctr">
                      <a:solidFill>
                        <a:schemeClr val="accent3"/>
                      </a:solidFill>
                      <a:prstDash val="solid"/>
                      <a:round/>
                      <a:headEnd type="none" w="med" len="med"/>
                      <a:tailEnd type="none" w="med" len="med"/>
                    </a:lnL>
                    <a:lnR w="3175" cap="flat" cmpd="sng" algn="ctr">
                      <a:solidFill>
                        <a:schemeClr val="accent4"/>
                      </a:solidFill>
                      <a:prstDash val="solid"/>
                      <a:round/>
                      <a:headEnd type="none" w="med" len="med"/>
                      <a:tailEnd type="none" w="med" len="med"/>
                    </a:lnR>
                    <a:noFill/>
                  </a:tcPr>
                </a:tc>
                <a:tc>
                  <a:txBody>
                    <a:bodyPr/>
                    <a:lstStyle/>
                    <a:p>
                      <a:pPr algn="ctr"/>
                      <a:r>
                        <a:rPr lang="en-US" dirty="0"/>
                        <a:t>2.8</a:t>
                      </a:r>
                    </a:p>
                  </a:txBody>
                  <a:tcPr anchor="ctr">
                    <a:lnL w="3175"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1400497281"/>
                  </a:ext>
                </a:extLst>
              </a:tr>
              <a:tr h="666206">
                <a:tc>
                  <a:txBody>
                    <a:bodyPr/>
                    <a:lstStyle/>
                    <a:p>
                      <a:pPr algn="ctr"/>
                      <a:r>
                        <a:rPr lang="en-US" b="1" dirty="0"/>
                        <a:t>Item 4</a:t>
                      </a:r>
                    </a:p>
                  </a:txBody>
                  <a:tcPr anchor="ctr">
                    <a:lnR w="6350" cap="flat" cmpd="sng" algn="ctr">
                      <a:solidFill>
                        <a:schemeClr val="accent2"/>
                      </a:solidFill>
                      <a:prstDash val="solid"/>
                      <a:round/>
                      <a:headEnd type="none" w="med" len="med"/>
                      <a:tailEnd type="none" w="med" len="med"/>
                    </a:lnR>
                    <a:noFill/>
                  </a:tcPr>
                </a:tc>
                <a:tc>
                  <a:txBody>
                    <a:bodyPr/>
                    <a:lstStyle/>
                    <a:p>
                      <a:pPr algn="ctr"/>
                      <a:r>
                        <a:rPr lang="en-US" dirty="0"/>
                        <a:t>4.5</a:t>
                      </a:r>
                    </a:p>
                  </a:txBody>
                  <a:tcPr anchor="ctr">
                    <a:lnL w="6350" cap="flat" cmpd="sng" algn="ctr">
                      <a:solidFill>
                        <a:schemeClr val="accent2"/>
                      </a:solidFill>
                      <a:prstDash val="solid"/>
                      <a:round/>
                      <a:headEnd type="none" w="med" len="med"/>
                      <a:tailEnd type="none" w="med" len="med"/>
                    </a:lnL>
                    <a:lnR w="3175" cap="flat" cmpd="sng" algn="ctr">
                      <a:solidFill>
                        <a:schemeClr val="accent5"/>
                      </a:solidFill>
                      <a:prstDash val="solid"/>
                      <a:round/>
                      <a:headEnd type="none" w="med" len="med"/>
                      <a:tailEnd type="none" w="med" len="med"/>
                    </a:lnR>
                    <a:noFill/>
                  </a:tcPr>
                </a:tc>
                <a:tc>
                  <a:txBody>
                    <a:bodyPr/>
                    <a:lstStyle/>
                    <a:p>
                      <a:pPr algn="ctr"/>
                      <a:r>
                        <a:rPr lang="en-US" dirty="0"/>
                        <a:t>2.2</a:t>
                      </a:r>
                    </a:p>
                  </a:txBody>
                  <a:tcPr anchor="ctr">
                    <a:lnL w="3175" cap="flat" cmpd="sng" algn="ctr">
                      <a:solidFill>
                        <a:schemeClr val="accent5"/>
                      </a:solidFill>
                      <a:prstDash val="solid"/>
                      <a:round/>
                      <a:headEnd type="none" w="med" len="med"/>
                      <a:tailEnd type="none" w="med" len="med"/>
                    </a:lnL>
                    <a:lnR w="3175" cap="flat" cmpd="sng" algn="ctr">
                      <a:solidFill>
                        <a:schemeClr val="accent3"/>
                      </a:solidFill>
                      <a:prstDash val="solid"/>
                      <a:round/>
                      <a:headEnd type="none" w="med" len="med"/>
                      <a:tailEnd type="none" w="med" len="med"/>
                    </a:lnR>
                    <a:noFill/>
                  </a:tcPr>
                </a:tc>
                <a:tc>
                  <a:txBody>
                    <a:bodyPr/>
                    <a:lstStyle/>
                    <a:p>
                      <a:pPr algn="ctr"/>
                      <a:r>
                        <a:rPr lang="en-US" dirty="0"/>
                        <a:t>1.7</a:t>
                      </a:r>
                    </a:p>
                  </a:txBody>
                  <a:tcPr anchor="ctr">
                    <a:lnL w="3175" cap="flat" cmpd="sng" algn="ctr">
                      <a:solidFill>
                        <a:schemeClr val="accent3"/>
                      </a:solidFill>
                      <a:prstDash val="solid"/>
                      <a:round/>
                      <a:headEnd type="none" w="med" len="med"/>
                      <a:tailEnd type="none" w="med" len="med"/>
                    </a:lnL>
                    <a:lnR w="3175" cap="flat" cmpd="sng" algn="ctr">
                      <a:solidFill>
                        <a:schemeClr val="accent4"/>
                      </a:solidFill>
                      <a:prstDash val="solid"/>
                      <a:round/>
                      <a:headEnd type="none" w="med" len="med"/>
                      <a:tailEnd type="none" w="med" len="med"/>
                    </a:lnR>
                    <a:noFill/>
                  </a:tcPr>
                </a:tc>
                <a:tc>
                  <a:txBody>
                    <a:bodyPr/>
                    <a:lstStyle/>
                    <a:p>
                      <a:pPr algn="ctr"/>
                      <a:r>
                        <a:rPr lang="en-US" dirty="0"/>
                        <a:t>7.0</a:t>
                      </a:r>
                    </a:p>
                  </a:txBody>
                  <a:tcPr anchor="ctr">
                    <a:lnL w="3175"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567824203"/>
                  </a:ext>
                </a:extLst>
              </a:tr>
              <a:tr h="666206">
                <a:tc>
                  <a:txBody>
                    <a:bodyPr/>
                    <a:lstStyle/>
                    <a:p>
                      <a:pPr algn="ctr"/>
                      <a:r>
                        <a:rPr lang="en-US" b="1" dirty="0"/>
                        <a:t>Item 5</a:t>
                      </a:r>
                    </a:p>
                  </a:txBody>
                  <a:tcPr anchor="ctr">
                    <a:lnR w="6350" cap="flat" cmpd="sng" algn="ctr">
                      <a:solidFill>
                        <a:schemeClr val="accent2"/>
                      </a:solidFill>
                      <a:prstDash val="solid"/>
                      <a:round/>
                      <a:headEnd type="none" w="med" len="med"/>
                      <a:tailEnd type="none" w="med" len="med"/>
                    </a:lnR>
                    <a:noFill/>
                  </a:tcPr>
                </a:tc>
                <a:tc>
                  <a:txBody>
                    <a:bodyPr/>
                    <a:lstStyle/>
                    <a:p>
                      <a:pPr algn="ctr"/>
                      <a:r>
                        <a:rPr lang="en-US" dirty="0"/>
                        <a:t>2.9</a:t>
                      </a:r>
                    </a:p>
                  </a:txBody>
                  <a:tcPr anchor="ctr">
                    <a:lnL w="6350" cap="flat" cmpd="sng" algn="ctr">
                      <a:solidFill>
                        <a:schemeClr val="accent2"/>
                      </a:solidFill>
                      <a:prstDash val="solid"/>
                      <a:round/>
                      <a:headEnd type="none" w="med" len="med"/>
                      <a:tailEnd type="none" w="med" len="med"/>
                    </a:lnL>
                    <a:lnR w="3175" cap="flat" cmpd="sng" algn="ctr">
                      <a:solidFill>
                        <a:schemeClr val="accent5"/>
                      </a:solidFill>
                      <a:prstDash val="solid"/>
                      <a:round/>
                      <a:headEnd type="none" w="med" len="med"/>
                      <a:tailEnd type="none" w="med" len="med"/>
                    </a:lnR>
                    <a:noFill/>
                  </a:tcPr>
                </a:tc>
                <a:tc>
                  <a:txBody>
                    <a:bodyPr/>
                    <a:lstStyle/>
                    <a:p>
                      <a:pPr algn="ctr"/>
                      <a:r>
                        <a:rPr lang="en-US" dirty="0"/>
                        <a:t>1.1</a:t>
                      </a:r>
                    </a:p>
                  </a:txBody>
                  <a:tcPr anchor="ctr">
                    <a:lnL w="3175" cap="flat" cmpd="sng" algn="ctr">
                      <a:solidFill>
                        <a:schemeClr val="accent5"/>
                      </a:solidFill>
                      <a:prstDash val="solid"/>
                      <a:round/>
                      <a:headEnd type="none" w="med" len="med"/>
                      <a:tailEnd type="none" w="med" len="med"/>
                    </a:lnL>
                    <a:lnR w="3175" cap="flat" cmpd="sng" algn="ctr">
                      <a:solidFill>
                        <a:schemeClr val="accent3"/>
                      </a:solidFill>
                      <a:prstDash val="solid"/>
                      <a:round/>
                      <a:headEnd type="none" w="med" len="med"/>
                      <a:tailEnd type="none" w="med" len="med"/>
                    </a:lnR>
                    <a:noFill/>
                  </a:tcPr>
                </a:tc>
                <a:tc>
                  <a:txBody>
                    <a:bodyPr/>
                    <a:lstStyle/>
                    <a:p>
                      <a:pPr algn="ctr"/>
                      <a:r>
                        <a:rPr lang="en-US" dirty="0"/>
                        <a:t>7.5</a:t>
                      </a:r>
                    </a:p>
                  </a:txBody>
                  <a:tcPr anchor="ctr">
                    <a:lnL w="3175" cap="flat" cmpd="sng" algn="ctr">
                      <a:solidFill>
                        <a:schemeClr val="accent3"/>
                      </a:solidFill>
                      <a:prstDash val="solid"/>
                      <a:round/>
                      <a:headEnd type="none" w="med" len="med"/>
                      <a:tailEnd type="none" w="med" len="med"/>
                    </a:lnL>
                    <a:lnR w="3175" cap="flat" cmpd="sng" algn="ctr">
                      <a:solidFill>
                        <a:schemeClr val="accent4"/>
                      </a:solidFill>
                      <a:prstDash val="solid"/>
                      <a:round/>
                      <a:headEnd type="none" w="med" len="med"/>
                      <a:tailEnd type="none" w="med" len="med"/>
                    </a:lnR>
                    <a:noFill/>
                  </a:tcPr>
                </a:tc>
                <a:tc>
                  <a:txBody>
                    <a:bodyPr/>
                    <a:lstStyle/>
                    <a:p>
                      <a:pPr algn="ctr"/>
                      <a:r>
                        <a:rPr lang="en-US" dirty="0"/>
                        <a:t>2.6</a:t>
                      </a:r>
                    </a:p>
                  </a:txBody>
                  <a:tcPr anchor="ctr">
                    <a:lnL w="3175"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1221254784"/>
                  </a:ext>
                </a:extLst>
              </a:tr>
            </a:tbl>
          </a:graphicData>
        </a:graphic>
      </p:graphicFrame>
      <p:sp>
        <p:nvSpPr>
          <p:cNvPr id="10" name="Footer Placeholder 4">
            <a:extLst>
              <a:ext uri="{FF2B5EF4-FFF2-40B4-BE49-F238E27FC236}">
                <a16:creationId xmlns:a16="http://schemas.microsoft.com/office/drawing/2014/main" id="{F296EA56-5561-4FC7-AA8D-9E6303C5A5B2}"/>
              </a:ext>
            </a:extLst>
          </p:cNvPr>
          <p:cNvSpPr>
            <a:spLocks noGrp="1"/>
          </p:cNvSpPr>
          <p:nvPr>
            <p:ph type="ftr" sz="quarter" idx="11"/>
          </p:nvPr>
        </p:nvSpPr>
        <p:spPr>
          <a:xfrm>
            <a:off x="4038600" y="6356350"/>
            <a:ext cx="4114800" cy="365125"/>
          </a:xfrm>
        </p:spPr>
        <p:txBody>
          <a:bodyPr/>
          <a:lstStyle/>
          <a:p>
            <a:r>
              <a:rPr lang="en-US" dirty="0"/>
              <a:t>Sample Footer Text</a:t>
            </a:r>
          </a:p>
        </p:txBody>
      </p:sp>
      <p:sp>
        <p:nvSpPr>
          <p:cNvPr id="8" name="Slide Number Placeholder 5">
            <a:extLst>
              <a:ext uri="{FF2B5EF4-FFF2-40B4-BE49-F238E27FC236}">
                <a16:creationId xmlns:a16="http://schemas.microsoft.com/office/drawing/2014/main" id="{034CD001-B9B3-4323-BBB9-15DAAC455719}"/>
              </a:ext>
            </a:extLst>
          </p:cNvPr>
          <p:cNvSpPr>
            <a:spLocks noGrp="1"/>
          </p:cNvSpPr>
          <p:nvPr>
            <p:ph type="sldNum" sz="quarter" idx="12"/>
          </p:nvPr>
        </p:nvSpPr>
        <p:spPr>
          <a:xfrm>
            <a:off x="8610600" y="6356350"/>
            <a:ext cx="2743200" cy="365125"/>
          </a:xfrm>
        </p:spPr>
        <p:txBody>
          <a:bodyPr>
            <a:normAutofit/>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277827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9419A-CFA6-4C0B-9B57-57594DAD8B0A}"/>
              </a:ext>
            </a:extLst>
          </p:cNvPr>
          <p:cNvSpPr>
            <a:spLocks noGrp="1"/>
          </p:cNvSpPr>
          <p:nvPr>
            <p:ph type="title"/>
          </p:nvPr>
        </p:nvSpPr>
        <p:spPr>
          <a:xfrm>
            <a:off x="6392583" y="252743"/>
            <a:ext cx="4434721" cy="4820000"/>
          </a:xfrm>
        </p:spPr>
        <p:txBody>
          <a:bodyPr/>
          <a:lstStyle/>
          <a:p>
            <a:r>
              <a:rPr lang="en-US" dirty="0"/>
              <a:t>The way to get started </a:t>
            </a:r>
            <a:br>
              <a:rPr lang="en-US" dirty="0"/>
            </a:br>
            <a:r>
              <a:rPr lang="en-US" dirty="0"/>
              <a:t>is to quit talking and begin doing.</a:t>
            </a:r>
          </a:p>
        </p:txBody>
      </p:sp>
      <p:pic>
        <p:nvPicPr>
          <p:cNvPr id="6" name="Picture Placeholder 5" descr="Overhead image of a large cargo ship carrying many shipping containers. ">
            <a:extLst>
              <a:ext uri="{FF2B5EF4-FFF2-40B4-BE49-F238E27FC236}">
                <a16:creationId xmlns:a16="http://schemas.microsoft.com/office/drawing/2014/main" id="{87F91112-A5C0-4B96-AC4C-D38E24BA933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273301" y="299507"/>
            <a:ext cx="5221620" cy="6258985"/>
          </a:xfrm>
        </p:spPr>
      </p:pic>
      <p:sp>
        <p:nvSpPr>
          <p:cNvPr id="4" name="Content Placeholder 3">
            <a:extLst>
              <a:ext uri="{FF2B5EF4-FFF2-40B4-BE49-F238E27FC236}">
                <a16:creationId xmlns:a16="http://schemas.microsoft.com/office/drawing/2014/main" id="{598ED082-1206-4887-856E-36B49E90DA99}"/>
              </a:ext>
            </a:extLst>
          </p:cNvPr>
          <p:cNvSpPr>
            <a:spLocks noGrp="1"/>
          </p:cNvSpPr>
          <p:nvPr>
            <p:ph idx="1"/>
          </p:nvPr>
        </p:nvSpPr>
        <p:spPr>
          <a:xfrm>
            <a:off x="6392583" y="5377543"/>
            <a:ext cx="4434721" cy="978806"/>
          </a:xfrm>
        </p:spPr>
        <p:txBody>
          <a:bodyPr/>
          <a:lstStyle/>
          <a:p>
            <a:r>
              <a:rPr lang="en-US" dirty="0"/>
              <a:t>Walt Disney</a:t>
            </a:r>
          </a:p>
        </p:txBody>
      </p:sp>
      <p:sp>
        <p:nvSpPr>
          <p:cNvPr id="9" name="Footer Placeholder 8">
            <a:extLst>
              <a:ext uri="{FF2B5EF4-FFF2-40B4-BE49-F238E27FC236}">
                <a16:creationId xmlns:a16="http://schemas.microsoft.com/office/drawing/2014/main" id="{FFF99281-B36C-450D-9661-89330E187FAF}"/>
              </a:ext>
            </a:extLst>
          </p:cNvPr>
          <p:cNvSpPr>
            <a:spLocks noGrp="1"/>
          </p:cNvSpPr>
          <p:nvPr>
            <p:ph type="ftr" sz="quarter" idx="12"/>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8AC5BA90-3BE1-4D71-A618-45B4BD8ADA53}"/>
              </a:ext>
            </a:extLst>
          </p:cNvPr>
          <p:cNvSpPr>
            <a:spLocks noGrp="1"/>
          </p:cNvSpPr>
          <p:nvPr>
            <p:ph type="sldNum" sz="quarter" idx="13"/>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548834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35713D5D-A498-460B-B8EE-257835F3C183}"/>
              </a:ext>
            </a:extLst>
          </p:cNvPr>
          <p:cNvSpPr>
            <a:spLocks noGrp="1"/>
          </p:cNvSpPr>
          <p:nvPr>
            <p:ph type="title"/>
          </p:nvPr>
        </p:nvSpPr>
        <p:spPr>
          <a:xfrm>
            <a:off x="578724" y="346498"/>
            <a:ext cx="8117654" cy="1325563"/>
          </a:xfrm>
        </p:spPr>
        <p:txBody>
          <a:bodyPr/>
          <a:lstStyle/>
          <a:p>
            <a:r>
              <a:rPr lang="en-US" dirty="0"/>
              <a:t>Team</a:t>
            </a:r>
          </a:p>
        </p:txBody>
      </p:sp>
      <p:sp>
        <p:nvSpPr>
          <p:cNvPr id="25" name="Footer Placeholder 24">
            <a:extLst>
              <a:ext uri="{FF2B5EF4-FFF2-40B4-BE49-F238E27FC236}">
                <a16:creationId xmlns:a16="http://schemas.microsoft.com/office/drawing/2014/main" id="{DBA1B93B-1EC1-4D67-B5D8-7D2D793FBE12}"/>
              </a:ext>
            </a:extLst>
          </p:cNvPr>
          <p:cNvSpPr>
            <a:spLocks noGrp="1"/>
          </p:cNvSpPr>
          <p:nvPr>
            <p:ph type="ftr" sz="quarter" idx="26"/>
          </p:nvPr>
        </p:nvSpPr>
        <p:spPr>
          <a:xfrm>
            <a:off x="8505756" y="845343"/>
            <a:ext cx="3633923" cy="365125"/>
          </a:xfrm>
        </p:spPr>
        <p:txBody>
          <a:bodyPr/>
          <a:lstStyle/>
          <a:p>
            <a:r>
              <a:rPr lang="en-US"/>
              <a:t>Sample Footer Text</a:t>
            </a:r>
            <a:endParaRPr lang="en-US" dirty="0"/>
          </a:p>
        </p:txBody>
      </p:sp>
      <p:pic>
        <p:nvPicPr>
          <p:cNvPr id="29" name="Picture Placeholder 28" descr="A picture containing person, headshot">
            <a:extLst>
              <a:ext uri="{FF2B5EF4-FFF2-40B4-BE49-F238E27FC236}">
                <a16:creationId xmlns:a16="http://schemas.microsoft.com/office/drawing/2014/main" id="{D3C99A1B-9A83-4073-8420-267157E766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579438" y="2006600"/>
            <a:ext cx="2286000" cy="2608263"/>
          </a:xfrm>
        </p:spPr>
      </p:pic>
      <p:sp>
        <p:nvSpPr>
          <p:cNvPr id="6" name="Text Placeholder 5">
            <a:extLst>
              <a:ext uri="{FF2B5EF4-FFF2-40B4-BE49-F238E27FC236}">
                <a16:creationId xmlns:a16="http://schemas.microsoft.com/office/drawing/2014/main" id="{067A9366-C757-47AD-AE2D-E4991DCA3DC7}"/>
              </a:ext>
            </a:extLst>
          </p:cNvPr>
          <p:cNvSpPr>
            <a:spLocks noGrp="1"/>
          </p:cNvSpPr>
          <p:nvPr>
            <p:ph type="body" sz="quarter" idx="17"/>
          </p:nvPr>
        </p:nvSpPr>
        <p:spPr>
          <a:xfrm>
            <a:off x="578724" y="5017734"/>
            <a:ext cx="2286000" cy="350292"/>
          </a:xfrm>
        </p:spPr>
        <p:txBody>
          <a:bodyPr/>
          <a:lstStyle/>
          <a:p>
            <a:r>
              <a:rPr lang="en-US" dirty="0"/>
              <a:t>Name</a:t>
            </a:r>
          </a:p>
        </p:txBody>
      </p:sp>
      <p:sp>
        <p:nvSpPr>
          <p:cNvPr id="7" name="Text Placeholder 6">
            <a:extLst>
              <a:ext uri="{FF2B5EF4-FFF2-40B4-BE49-F238E27FC236}">
                <a16:creationId xmlns:a16="http://schemas.microsoft.com/office/drawing/2014/main" id="{160FF040-6FF9-44D2-BCEB-768202E2168E}"/>
              </a:ext>
            </a:extLst>
          </p:cNvPr>
          <p:cNvSpPr>
            <a:spLocks noGrp="1"/>
          </p:cNvSpPr>
          <p:nvPr>
            <p:ph type="body" sz="quarter" idx="18"/>
          </p:nvPr>
        </p:nvSpPr>
        <p:spPr>
          <a:xfrm>
            <a:off x="578724" y="5352052"/>
            <a:ext cx="2286000" cy="350292"/>
          </a:xfrm>
        </p:spPr>
        <p:txBody>
          <a:bodyPr/>
          <a:lstStyle/>
          <a:p>
            <a:r>
              <a:rPr lang="en-US" dirty="0"/>
              <a:t>Title</a:t>
            </a:r>
          </a:p>
        </p:txBody>
      </p:sp>
      <p:pic>
        <p:nvPicPr>
          <p:cNvPr id="33" name="Picture Placeholder 32" descr="A person smiling for the camera">
            <a:extLst>
              <a:ext uri="{FF2B5EF4-FFF2-40B4-BE49-F238E27FC236}">
                <a16:creationId xmlns:a16="http://schemas.microsoft.com/office/drawing/2014/main" id="{EA4FBDD0-D90A-41AF-84E0-A82EF445A8B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3494908" y="2006380"/>
            <a:ext cx="2286000" cy="2608263"/>
          </a:xfrm>
        </p:spPr>
      </p:pic>
      <p:sp>
        <p:nvSpPr>
          <p:cNvPr id="8" name="Text Placeholder 7">
            <a:extLst>
              <a:ext uri="{FF2B5EF4-FFF2-40B4-BE49-F238E27FC236}">
                <a16:creationId xmlns:a16="http://schemas.microsoft.com/office/drawing/2014/main" id="{52B6A672-446F-45DA-B8B7-8A26DE071C19}"/>
              </a:ext>
            </a:extLst>
          </p:cNvPr>
          <p:cNvSpPr>
            <a:spLocks noGrp="1"/>
          </p:cNvSpPr>
          <p:nvPr>
            <p:ph type="body" sz="quarter" idx="19"/>
          </p:nvPr>
        </p:nvSpPr>
        <p:spPr>
          <a:xfrm>
            <a:off x="3494908" y="5017734"/>
            <a:ext cx="2286000" cy="350292"/>
          </a:xfrm>
        </p:spPr>
        <p:txBody>
          <a:bodyPr/>
          <a:lstStyle/>
          <a:p>
            <a:r>
              <a:rPr lang="en-US" dirty="0"/>
              <a:t>Name</a:t>
            </a:r>
          </a:p>
        </p:txBody>
      </p:sp>
      <p:sp>
        <p:nvSpPr>
          <p:cNvPr id="9" name="Text Placeholder 8">
            <a:extLst>
              <a:ext uri="{FF2B5EF4-FFF2-40B4-BE49-F238E27FC236}">
                <a16:creationId xmlns:a16="http://schemas.microsoft.com/office/drawing/2014/main" id="{58B0C28F-1239-4AEE-A6E9-10C31C018603}"/>
              </a:ext>
            </a:extLst>
          </p:cNvPr>
          <p:cNvSpPr>
            <a:spLocks noGrp="1"/>
          </p:cNvSpPr>
          <p:nvPr>
            <p:ph type="body" sz="quarter" idx="20"/>
          </p:nvPr>
        </p:nvSpPr>
        <p:spPr>
          <a:xfrm>
            <a:off x="3494908" y="5352052"/>
            <a:ext cx="2286000" cy="350292"/>
          </a:xfrm>
        </p:spPr>
        <p:txBody>
          <a:bodyPr/>
          <a:lstStyle/>
          <a:p>
            <a:r>
              <a:rPr lang="en-US" dirty="0"/>
              <a:t>Title</a:t>
            </a:r>
          </a:p>
        </p:txBody>
      </p:sp>
      <p:pic>
        <p:nvPicPr>
          <p:cNvPr id="37" name="Picture Placeholder 36" descr="A person wearing glasses">
            <a:extLst>
              <a:ext uri="{FF2B5EF4-FFF2-40B4-BE49-F238E27FC236}">
                <a16:creationId xmlns:a16="http://schemas.microsoft.com/office/drawing/2014/main" id="{D5094346-F578-4FF0-ABCD-939683F5BCAE}"/>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val="0"/>
              </a:ext>
            </a:extLst>
          </a:blip>
          <a:srcRect/>
          <a:stretch/>
        </p:blipFill>
        <p:spPr>
          <a:xfrm>
            <a:off x="6410378" y="2015722"/>
            <a:ext cx="2286000" cy="2608263"/>
          </a:xfrm>
        </p:spPr>
      </p:pic>
      <p:sp>
        <p:nvSpPr>
          <p:cNvPr id="10" name="Text Placeholder 9">
            <a:extLst>
              <a:ext uri="{FF2B5EF4-FFF2-40B4-BE49-F238E27FC236}">
                <a16:creationId xmlns:a16="http://schemas.microsoft.com/office/drawing/2014/main" id="{1AA702E8-50A9-4FE0-A780-6FF51F4E0BF6}"/>
              </a:ext>
            </a:extLst>
          </p:cNvPr>
          <p:cNvSpPr>
            <a:spLocks noGrp="1"/>
          </p:cNvSpPr>
          <p:nvPr>
            <p:ph type="body" sz="quarter" idx="21"/>
          </p:nvPr>
        </p:nvSpPr>
        <p:spPr>
          <a:xfrm>
            <a:off x="6410378" y="5017734"/>
            <a:ext cx="2286000" cy="350292"/>
          </a:xfrm>
        </p:spPr>
        <p:txBody>
          <a:bodyPr/>
          <a:lstStyle/>
          <a:p>
            <a:r>
              <a:rPr lang="en-US" dirty="0"/>
              <a:t>Name</a:t>
            </a:r>
          </a:p>
        </p:txBody>
      </p:sp>
      <p:sp>
        <p:nvSpPr>
          <p:cNvPr id="11" name="Text Placeholder 10">
            <a:extLst>
              <a:ext uri="{FF2B5EF4-FFF2-40B4-BE49-F238E27FC236}">
                <a16:creationId xmlns:a16="http://schemas.microsoft.com/office/drawing/2014/main" id="{54D03934-C21F-40C4-BD8E-FC33F373FBE6}"/>
              </a:ext>
            </a:extLst>
          </p:cNvPr>
          <p:cNvSpPr>
            <a:spLocks noGrp="1"/>
          </p:cNvSpPr>
          <p:nvPr>
            <p:ph type="body" sz="quarter" idx="22"/>
          </p:nvPr>
        </p:nvSpPr>
        <p:spPr>
          <a:xfrm>
            <a:off x="6410378" y="5352052"/>
            <a:ext cx="2286000" cy="350292"/>
          </a:xfrm>
        </p:spPr>
        <p:txBody>
          <a:bodyPr/>
          <a:lstStyle/>
          <a:p>
            <a:r>
              <a:rPr lang="en-US" dirty="0"/>
              <a:t>Title</a:t>
            </a:r>
          </a:p>
        </p:txBody>
      </p:sp>
      <p:pic>
        <p:nvPicPr>
          <p:cNvPr id="41" name="Picture Placeholder 40" descr="A person smiling for the camera&#10;">
            <a:extLst>
              <a:ext uri="{FF2B5EF4-FFF2-40B4-BE49-F238E27FC236}">
                <a16:creationId xmlns:a16="http://schemas.microsoft.com/office/drawing/2014/main" id="{45632212-3C72-48AC-8C2E-51154529757E}"/>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a:stretch/>
        </p:blipFill>
        <p:spPr>
          <a:xfrm>
            <a:off x="9327276" y="2006379"/>
            <a:ext cx="2286000" cy="2608263"/>
          </a:xfrm>
        </p:spPr>
      </p:pic>
      <p:sp>
        <p:nvSpPr>
          <p:cNvPr id="12" name="Text Placeholder 11">
            <a:extLst>
              <a:ext uri="{FF2B5EF4-FFF2-40B4-BE49-F238E27FC236}">
                <a16:creationId xmlns:a16="http://schemas.microsoft.com/office/drawing/2014/main" id="{B557C322-A000-4F2A-985F-C67505142FD5}"/>
              </a:ext>
            </a:extLst>
          </p:cNvPr>
          <p:cNvSpPr>
            <a:spLocks noGrp="1"/>
          </p:cNvSpPr>
          <p:nvPr>
            <p:ph type="body" sz="quarter" idx="23"/>
          </p:nvPr>
        </p:nvSpPr>
        <p:spPr>
          <a:xfrm>
            <a:off x="9325847" y="5017734"/>
            <a:ext cx="2285999" cy="350292"/>
          </a:xfrm>
        </p:spPr>
        <p:txBody>
          <a:bodyPr/>
          <a:lstStyle/>
          <a:p>
            <a:r>
              <a:rPr lang="en-US" dirty="0"/>
              <a:t>Name</a:t>
            </a:r>
          </a:p>
        </p:txBody>
      </p:sp>
      <p:sp>
        <p:nvSpPr>
          <p:cNvPr id="13" name="Text Placeholder 12">
            <a:extLst>
              <a:ext uri="{FF2B5EF4-FFF2-40B4-BE49-F238E27FC236}">
                <a16:creationId xmlns:a16="http://schemas.microsoft.com/office/drawing/2014/main" id="{99D312F3-974F-4443-8D8B-BD6982A2803B}"/>
              </a:ext>
            </a:extLst>
          </p:cNvPr>
          <p:cNvSpPr>
            <a:spLocks noGrp="1"/>
          </p:cNvSpPr>
          <p:nvPr>
            <p:ph type="body" sz="quarter" idx="24"/>
          </p:nvPr>
        </p:nvSpPr>
        <p:spPr>
          <a:xfrm>
            <a:off x="9325847" y="5352052"/>
            <a:ext cx="2285999" cy="350292"/>
          </a:xfrm>
        </p:spPr>
        <p:txBody>
          <a:bodyPr/>
          <a:lstStyle/>
          <a:p>
            <a:r>
              <a:rPr lang="en-US" dirty="0"/>
              <a:t>Title</a:t>
            </a:r>
          </a:p>
        </p:txBody>
      </p:sp>
      <p:sp>
        <p:nvSpPr>
          <p:cNvPr id="26" name="Slide Number Placeholder 25">
            <a:extLst>
              <a:ext uri="{FF2B5EF4-FFF2-40B4-BE49-F238E27FC236}">
                <a16:creationId xmlns:a16="http://schemas.microsoft.com/office/drawing/2014/main" id="{4A99E321-0192-4542-B8A1-8545CBBF3E44}"/>
              </a:ext>
            </a:extLst>
          </p:cNvPr>
          <p:cNvSpPr>
            <a:spLocks noGrp="1"/>
          </p:cNvSpPr>
          <p:nvPr>
            <p:ph type="sldNum" sz="quarter" idx="27"/>
          </p:nvPr>
        </p:nvSpPr>
        <p:spPr>
          <a:xfrm>
            <a:off x="8610600" y="6160417"/>
            <a:ext cx="2743200" cy="365125"/>
          </a:xfrm>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575622983"/>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365125"/>
            <a:ext cx="10515600" cy="1325563"/>
          </a:xfrm>
        </p:spPr>
        <p:txBody>
          <a:bodyPr>
            <a:normAutofit/>
          </a:bodyPr>
          <a:lstStyle/>
          <a:p>
            <a:r>
              <a:rPr lang="en-US" dirty="0"/>
              <a:t>Timeline</a:t>
            </a:r>
          </a:p>
        </p:txBody>
      </p:sp>
      <p:graphicFrame>
        <p:nvGraphicFramePr>
          <p:cNvPr id="14" name="Content Placeholder 6" descr="Timeline graphic with arrows pointing to the right.">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2504842704"/>
              </p:ext>
            </p:extLst>
          </p:nvPr>
        </p:nvGraphicFramePr>
        <p:xfrm>
          <a:off x="1284288" y="1825625"/>
          <a:ext cx="100695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ooter Placeholder 11">
            <a:extLst>
              <a:ext uri="{FF2B5EF4-FFF2-40B4-BE49-F238E27FC236}">
                <a16:creationId xmlns:a16="http://schemas.microsoft.com/office/drawing/2014/main" id="{05BD2482-8F66-489E-9BC0-570377B9FB24}"/>
              </a:ext>
            </a:extLst>
          </p:cNvPr>
          <p:cNvSpPr>
            <a:spLocks noGrp="1"/>
          </p:cNvSpPr>
          <p:nvPr>
            <p:ph type="ftr" sz="quarter" idx="11"/>
          </p:nvPr>
        </p:nvSpPr>
        <p:spPr>
          <a:xfrm>
            <a:off x="4038600" y="6356350"/>
            <a:ext cx="4114800" cy="365125"/>
          </a:xfrm>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F27A0308-5E9B-49B9-8172-A9FCE07E1EF8}"/>
              </a:ext>
            </a:extLst>
          </p:cNvPr>
          <p:cNvSpPr>
            <a:spLocks noGrp="1"/>
          </p:cNvSpPr>
          <p:nvPr>
            <p:ph type="sldNum" sz="quarter" idx="12"/>
          </p:nvPr>
        </p:nvSpPr>
        <p:spPr>
          <a:xfrm>
            <a:off x="8610600" y="6356350"/>
            <a:ext cx="2743200" cy="365125"/>
          </a:xfrm>
        </p:spPr>
        <p:txBody>
          <a:bodyPr/>
          <a:lstStyle/>
          <a:p>
            <a:fld id="{27CE633F-9882-4A5C-83A2-1109D0C73261}" type="slidenum">
              <a:rPr lang="en-US" smtClean="0"/>
              <a:pPr/>
              <a:t>8</a:t>
            </a:fld>
            <a:endParaRPr lang="en-US" dirty="0"/>
          </a:p>
        </p:txBody>
      </p:sp>
    </p:spTree>
    <p:extLst>
      <p:ext uri="{BB962C8B-B14F-4D97-AF65-F5344CB8AC3E}">
        <p14:creationId xmlns:p14="http://schemas.microsoft.com/office/powerpoint/2010/main" val="3159288639"/>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839788" y="365125"/>
            <a:ext cx="10515600" cy="1325563"/>
          </a:xfrm>
        </p:spPr>
        <p:txBody>
          <a:bodyPr>
            <a:normAutofit/>
          </a:bodyPr>
          <a:lstStyle/>
          <a:p>
            <a:r>
              <a:rPr lang="en-US" dirty="0"/>
              <a:t>Content</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839788" y="1681163"/>
            <a:ext cx="5157787" cy="823912"/>
          </a:xfrm>
        </p:spPr>
        <p:txBody>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839788" y="2505075"/>
            <a:ext cx="5157787" cy="3684588"/>
          </a:xfrm>
        </p:spPr>
        <p:txBody>
          <a:bodyPr>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172200" y="1681163"/>
            <a:ext cx="5183188" cy="823912"/>
          </a:xfrm>
        </p:spPr>
        <p:txBody>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172200" y="2505075"/>
            <a:ext cx="5183188" cy="3684588"/>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19" name="Footer Placeholder 18">
            <a:extLst>
              <a:ext uri="{FF2B5EF4-FFF2-40B4-BE49-F238E27FC236}">
                <a16:creationId xmlns:a16="http://schemas.microsoft.com/office/drawing/2014/main" id="{6A866E2A-500D-4CAD-AA20-5C272EC14B69}"/>
              </a:ext>
            </a:extLst>
          </p:cNvPr>
          <p:cNvSpPr>
            <a:spLocks noGrp="1"/>
          </p:cNvSpPr>
          <p:nvPr>
            <p:ph type="ftr" sz="quarter" idx="11"/>
          </p:nvPr>
        </p:nvSpPr>
        <p:spPr>
          <a:xfrm>
            <a:off x="4038600" y="6356350"/>
            <a:ext cx="4114800" cy="365125"/>
          </a:xfrm>
        </p:spPr>
        <p:txBody>
          <a:bodyPr/>
          <a:lstStyle/>
          <a:p>
            <a:r>
              <a:rPr lang="en-US"/>
              <a:t>Sample Footer Text</a:t>
            </a:r>
            <a:endParaRPr lang="en-US" dirty="0"/>
          </a:p>
        </p:txBody>
      </p:sp>
      <p:sp>
        <p:nvSpPr>
          <p:cNvPr id="20" name="Slide Number Placeholder 19">
            <a:extLst>
              <a:ext uri="{FF2B5EF4-FFF2-40B4-BE49-F238E27FC236}">
                <a16:creationId xmlns:a16="http://schemas.microsoft.com/office/drawing/2014/main" id="{3FDE1686-8C52-4216-8F1E-E679435C618A}"/>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124766000"/>
      </p:ext>
    </p:extLst>
  </p:cSld>
  <p:clrMapOvr>
    <a:masterClrMapping/>
  </p:clrMapOvr>
</p:sld>
</file>

<file path=ppt/theme/theme1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3.xml><?xml version="1.0" encoding="utf-8"?>
<ds:datastoreItem xmlns:ds="http://schemas.openxmlformats.org/officeDocument/2006/customXml" ds:itemID="{A5580B19-6BDD-4CE4-B66E-A7A0D928F631}"/>
</file>

<file path=customXml/itemProps22.xml><?xml version="1.0" encoding="utf-8"?>
<ds:datastoreItem xmlns:ds="http://schemas.openxmlformats.org/officeDocument/2006/customXml" ds:itemID="{E3D3B2D6-6B1C-4F64-807F-0FF223861F6A}"/>
</file>

<file path=customXml/itemProps31.xml><?xml version="1.0" encoding="utf-8"?>
<ds:datastoreItem xmlns:ds="http://schemas.openxmlformats.org/officeDocument/2006/customXml" ds:itemID="{33A5D3A3-379F-4885-9B8F-586D59BB1A84}"/>
</file>

<file path=docProps/app.xml><?xml version="1.0" encoding="utf-8"?>
<ap:Properties xmlns:vt="http://schemas.openxmlformats.org/officeDocument/2006/docPropsVTypes" xmlns:ap="http://schemas.openxmlformats.org/officeDocument/2006/extended-properties">
  <ap:Template>_GradientVTI</ap:Template>
  <ap:TotalTime>0</ap:TotalTime>
  <ap:Words>531</ap:Words>
  <ap:Application>Microsoft Office PowerPoint</ap:Application>
  <ap:PresentationFormat>Widescreen</ap:PresentationFormat>
  <ap:Paragraphs>109</ap:Paragraphs>
  <ap:Slides>12</ap:Slides>
  <ap:Notes>1</ap:Notes>
  <ap:HiddenSlides>0</ap:HiddenSlides>
  <ap:MMClips>0</ap:MMClips>
  <ap:ScaleCrop>false</ap:ScaleCrop>
  <ap:HeadingPairs>
    <vt:vector baseType="variant" size="6">
      <vt:variant>
        <vt:lpstr>Fonts Used</vt:lpstr>
      </vt:variant>
      <vt:variant>
        <vt:i4>3</vt:i4>
      </vt:variant>
      <vt:variant>
        <vt:lpstr>Theme</vt:lpstr>
      </vt:variant>
      <vt:variant>
        <vt:i4>1</vt:i4>
      </vt:variant>
      <vt:variant>
        <vt:lpstr>Slide Titles</vt:lpstr>
      </vt:variant>
      <vt:variant>
        <vt:i4>12</vt:i4>
      </vt:variant>
    </vt:vector>
  </ap:HeadingPairs>
  <ap:TitlesOfParts>
    <vt:vector baseType="lpstr" size="16">
      <vt:lpstr>Arial</vt:lpstr>
      <vt:lpstr>Calibri</vt:lpstr>
      <vt:lpstr>Univers</vt:lpstr>
      <vt:lpstr>GradientVTI</vt:lpstr>
      <vt:lpstr>PRESENTATION TITLE</vt:lpstr>
      <vt:lpstr>Agenda</vt:lpstr>
      <vt:lpstr>Introduction</vt:lpstr>
      <vt:lpstr>Topic One</vt:lpstr>
      <vt:lpstr>Table</vt:lpstr>
      <vt:lpstr>The way to get started  is to quit talking and begin doing.</vt:lpstr>
      <vt:lpstr>Team</vt:lpstr>
      <vt:lpstr>Timeline</vt:lpstr>
      <vt:lpstr>Content</vt:lpstr>
      <vt:lpstr>Additional content</vt:lpstr>
      <vt:lpstr>Summary</vt:lpstr>
      <vt:lpstr>THANK YOU</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2021-04-27T15:34:38Z</dcterms:created>
  <dcterms:modified xsi:type="dcterms:W3CDTF">2021-05-27T00:28:54Z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